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7" r:id="rId2"/>
    <p:sldMasterId id="2147483712" r:id="rId3"/>
  </p:sldMasterIdLst>
  <p:notesMasterIdLst>
    <p:notesMasterId r:id="rId73"/>
  </p:notesMasterIdLst>
  <p:sldIdLst>
    <p:sldId id="319" r:id="rId4"/>
    <p:sldId id="332" r:id="rId5"/>
    <p:sldId id="258" r:id="rId6"/>
    <p:sldId id="259" r:id="rId7"/>
    <p:sldId id="260" r:id="rId8"/>
    <p:sldId id="333" r:id="rId9"/>
    <p:sldId id="334" r:id="rId10"/>
    <p:sldId id="261" r:id="rId11"/>
    <p:sldId id="262" r:id="rId12"/>
    <p:sldId id="263" r:id="rId13"/>
    <p:sldId id="320" r:id="rId14"/>
    <p:sldId id="265" r:id="rId15"/>
    <p:sldId id="266" r:id="rId16"/>
    <p:sldId id="339" r:id="rId17"/>
    <p:sldId id="268" r:id="rId18"/>
    <p:sldId id="337" r:id="rId19"/>
    <p:sldId id="270" r:id="rId20"/>
    <p:sldId id="271" r:id="rId21"/>
    <p:sldId id="272" r:id="rId22"/>
    <p:sldId id="273" r:id="rId23"/>
    <p:sldId id="296" r:id="rId24"/>
    <p:sldId id="338" r:id="rId25"/>
    <p:sldId id="274" r:id="rId26"/>
    <p:sldId id="297" r:id="rId27"/>
    <p:sldId id="275" r:id="rId28"/>
    <p:sldId id="276" r:id="rId29"/>
    <p:sldId id="277" r:id="rId30"/>
    <p:sldId id="278" r:id="rId31"/>
    <p:sldId id="340" r:id="rId32"/>
    <p:sldId id="341" r:id="rId33"/>
    <p:sldId id="281" r:id="rId34"/>
    <p:sldId id="342" r:id="rId35"/>
    <p:sldId id="343" r:id="rId36"/>
    <p:sldId id="284" r:id="rId37"/>
    <p:sldId id="316" r:id="rId38"/>
    <p:sldId id="286" r:id="rId39"/>
    <p:sldId id="287" r:id="rId40"/>
    <p:sldId id="322" r:id="rId41"/>
    <p:sldId id="298" r:id="rId42"/>
    <p:sldId id="317" r:id="rId43"/>
    <p:sldId id="323" r:id="rId44"/>
    <p:sldId id="290" r:id="rId45"/>
    <p:sldId id="291" r:id="rId46"/>
    <p:sldId id="292" r:id="rId47"/>
    <p:sldId id="293" r:id="rId48"/>
    <p:sldId id="294" r:id="rId49"/>
    <p:sldId id="295" r:id="rId50"/>
    <p:sldId id="299" r:id="rId51"/>
    <p:sldId id="300" r:id="rId52"/>
    <p:sldId id="324" r:id="rId53"/>
    <p:sldId id="301" r:id="rId54"/>
    <p:sldId id="325" r:id="rId55"/>
    <p:sldId id="318" r:id="rId56"/>
    <p:sldId id="302" r:id="rId57"/>
    <p:sldId id="326" r:id="rId58"/>
    <p:sldId id="303" r:id="rId59"/>
    <p:sldId id="304" r:id="rId60"/>
    <p:sldId id="305" r:id="rId61"/>
    <p:sldId id="306" r:id="rId62"/>
    <p:sldId id="307" r:id="rId63"/>
    <p:sldId id="308" r:id="rId64"/>
    <p:sldId id="331" r:id="rId65"/>
    <p:sldId id="309" r:id="rId66"/>
    <p:sldId id="328" r:id="rId67"/>
    <p:sldId id="344" r:id="rId68"/>
    <p:sldId id="345" r:id="rId69"/>
    <p:sldId id="313" r:id="rId70"/>
    <p:sldId id="314" r:id="rId71"/>
    <p:sldId id="315" r:id="rId72"/>
  </p:sldIdLst>
  <p:sldSz cx="9144000" cy="6858000" type="screen4x3"/>
  <p:notesSz cx="6858000" cy="9144000"/>
  <p:custDataLst>
    <p:tags r:id="rId74"/>
  </p:custDataLst>
  <p:defaultTextStyle>
    <a:defPPr>
      <a:defRPr lang="en-US"/>
    </a:defPPr>
    <a:lvl1pPr algn="l" rtl="0" eaLnBrk="0" fontAlgn="base" hangingPunct="0">
      <a:spcBef>
        <a:spcPct val="0"/>
      </a:spcBef>
      <a:spcAft>
        <a:spcPct val="0"/>
      </a:spcAft>
      <a:defRPr sz="2400" b="1" kern="1200">
        <a:solidFill>
          <a:schemeClr val="tx1"/>
        </a:solidFill>
        <a:latin typeface="Arial" charset="0"/>
        <a:ea typeface="MS PGothic" charset="-128"/>
        <a:cs typeface="+mn-cs"/>
      </a:defRPr>
    </a:lvl1pPr>
    <a:lvl2pPr marL="457200" algn="l" rtl="0" eaLnBrk="0" fontAlgn="base" hangingPunct="0">
      <a:spcBef>
        <a:spcPct val="0"/>
      </a:spcBef>
      <a:spcAft>
        <a:spcPct val="0"/>
      </a:spcAft>
      <a:defRPr sz="2400" b="1" kern="1200">
        <a:solidFill>
          <a:schemeClr val="tx1"/>
        </a:solidFill>
        <a:latin typeface="Arial" charset="0"/>
        <a:ea typeface="MS PGothic" charset="-128"/>
        <a:cs typeface="+mn-cs"/>
      </a:defRPr>
    </a:lvl2pPr>
    <a:lvl3pPr marL="914400" algn="l" rtl="0" eaLnBrk="0" fontAlgn="base" hangingPunct="0">
      <a:spcBef>
        <a:spcPct val="0"/>
      </a:spcBef>
      <a:spcAft>
        <a:spcPct val="0"/>
      </a:spcAft>
      <a:defRPr sz="2400" b="1" kern="1200">
        <a:solidFill>
          <a:schemeClr val="tx1"/>
        </a:solidFill>
        <a:latin typeface="Arial" charset="0"/>
        <a:ea typeface="MS PGothic" charset="-128"/>
        <a:cs typeface="+mn-cs"/>
      </a:defRPr>
    </a:lvl3pPr>
    <a:lvl4pPr marL="1371600" algn="l" rtl="0" eaLnBrk="0" fontAlgn="base" hangingPunct="0">
      <a:spcBef>
        <a:spcPct val="0"/>
      </a:spcBef>
      <a:spcAft>
        <a:spcPct val="0"/>
      </a:spcAft>
      <a:defRPr sz="2400" b="1" kern="1200">
        <a:solidFill>
          <a:schemeClr val="tx1"/>
        </a:solidFill>
        <a:latin typeface="Arial" charset="0"/>
        <a:ea typeface="MS PGothic" charset="-128"/>
        <a:cs typeface="+mn-cs"/>
      </a:defRPr>
    </a:lvl4pPr>
    <a:lvl5pPr marL="1828800" algn="l" rtl="0" eaLnBrk="0" fontAlgn="base" hangingPunct="0">
      <a:spcBef>
        <a:spcPct val="0"/>
      </a:spcBef>
      <a:spcAft>
        <a:spcPct val="0"/>
      </a:spcAft>
      <a:defRPr sz="2400" b="1" kern="1200">
        <a:solidFill>
          <a:schemeClr val="tx1"/>
        </a:solidFill>
        <a:latin typeface="Arial" charset="0"/>
        <a:ea typeface="MS PGothic" charset="-128"/>
        <a:cs typeface="+mn-cs"/>
      </a:defRPr>
    </a:lvl5pPr>
    <a:lvl6pPr marL="2286000" algn="l" defTabSz="914400" rtl="0" eaLnBrk="1" latinLnBrk="0" hangingPunct="1">
      <a:defRPr sz="2400" b="1" kern="1200">
        <a:solidFill>
          <a:schemeClr val="tx1"/>
        </a:solidFill>
        <a:latin typeface="Arial" charset="0"/>
        <a:ea typeface="MS PGothic" charset="-128"/>
        <a:cs typeface="+mn-cs"/>
      </a:defRPr>
    </a:lvl6pPr>
    <a:lvl7pPr marL="2743200" algn="l" defTabSz="914400" rtl="0" eaLnBrk="1" latinLnBrk="0" hangingPunct="1">
      <a:defRPr sz="2400" b="1" kern="1200">
        <a:solidFill>
          <a:schemeClr val="tx1"/>
        </a:solidFill>
        <a:latin typeface="Arial" charset="0"/>
        <a:ea typeface="MS PGothic" charset="-128"/>
        <a:cs typeface="+mn-cs"/>
      </a:defRPr>
    </a:lvl7pPr>
    <a:lvl8pPr marL="3200400" algn="l" defTabSz="914400" rtl="0" eaLnBrk="1" latinLnBrk="0" hangingPunct="1">
      <a:defRPr sz="2400" b="1" kern="1200">
        <a:solidFill>
          <a:schemeClr val="tx1"/>
        </a:solidFill>
        <a:latin typeface="Arial" charset="0"/>
        <a:ea typeface="MS PGothic" charset="-128"/>
        <a:cs typeface="+mn-cs"/>
      </a:defRPr>
    </a:lvl8pPr>
    <a:lvl9pPr marL="3657600" algn="l" defTabSz="914400" rtl="0" eaLnBrk="1" latinLnBrk="0" hangingPunct="1">
      <a:defRPr sz="2400" b="1" kern="1200">
        <a:solidFill>
          <a:schemeClr val="tx1"/>
        </a:solidFill>
        <a:latin typeface="Arial" charset="0"/>
        <a:ea typeface="MS PGothic" charset="-128"/>
        <a:cs typeface="+mn-cs"/>
      </a:defRPr>
    </a:lvl9pPr>
  </p:defaultTextStyle>
  <p:extLst>
    <p:ext uri="{EFAFB233-063F-42B5-8137-9DF3F51BA10A}">
      <p15:sldGuideLst xmlns:p15="http://schemas.microsoft.com/office/powerpoint/2012/main">
        <p15:guide id="1" orient="horz" pos="1979">
          <p15:clr>
            <a:srgbClr val="A4A3A4"/>
          </p15:clr>
        </p15:guide>
        <p15:guide id="2" pos="7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0000"/>
    <a:srgbClr val="3366FF"/>
    <a:srgbClr val="D90000"/>
    <a:srgbClr val="6B9941"/>
    <a:srgbClr val="EFE1A2"/>
    <a:srgbClr val="008080"/>
    <a:srgbClr val="FA8716"/>
    <a:srgbClr val="7E13E3"/>
    <a:srgbClr val="7D9E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13" autoAdjust="0"/>
    <p:restoredTop sz="94291" autoAdjust="0"/>
  </p:normalViewPr>
  <p:slideViewPr>
    <p:cSldViewPr>
      <p:cViewPr varScale="1">
        <p:scale>
          <a:sx n="68" d="100"/>
          <a:sy n="68" d="100"/>
        </p:scale>
        <p:origin x="900" y="72"/>
      </p:cViewPr>
      <p:guideLst>
        <p:guide orient="horz" pos="1979"/>
        <p:guide pos="748"/>
      </p:guideLst>
    </p:cSldViewPr>
  </p:slideViewPr>
  <p:outlineViewPr>
    <p:cViewPr>
      <p:scale>
        <a:sx n="33" d="100"/>
        <a:sy n="33" d="100"/>
      </p:scale>
      <p:origin x="0" y="-65724"/>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16" Type="http://schemas.openxmlformats.org/officeDocument/2006/relationships/slide" Target="slides/slide1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tags" Target="tags/tag1.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viewProps" Target="viewProp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 Id="rId4" Type="http://schemas.openxmlformats.org/officeDocument/2006/relationships/image" Target="../media/image8.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44.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image" Target="../media/image47.wmf"/></Relationships>
</file>

<file path=ppt/drawings/_rels/vmlDrawing15.vml.rels><?xml version="1.0" encoding="UTF-8" standalone="yes"?>
<Relationships xmlns="http://schemas.openxmlformats.org/package/2006/relationships"><Relationship Id="rId8" Type="http://schemas.openxmlformats.org/officeDocument/2006/relationships/image" Target="../media/image56.wmf"/><Relationship Id="rId13" Type="http://schemas.openxmlformats.org/officeDocument/2006/relationships/image" Target="../media/image61.wmf"/><Relationship Id="rId3" Type="http://schemas.openxmlformats.org/officeDocument/2006/relationships/image" Target="../media/image51.wmf"/><Relationship Id="rId7" Type="http://schemas.openxmlformats.org/officeDocument/2006/relationships/image" Target="../media/image55.wmf"/><Relationship Id="rId12" Type="http://schemas.openxmlformats.org/officeDocument/2006/relationships/image" Target="../media/image60.wmf"/><Relationship Id="rId2" Type="http://schemas.openxmlformats.org/officeDocument/2006/relationships/image" Target="../media/image50.wmf"/><Relationship Id="rId1" Type="http://schemas.openxmlformats.org/officeDocument/2006/relationships/image" Target="../media/image49.wmf"/><Relationship Id="rId6" Type="http://schemas.openxmlformats.org/officeDocument/2006/relationships/image" Target="../media/image54.wmf"/><Relationship Id="rId11" Type="http://schemas.openxmlformats.org/officeDocument/2006/relationships/image" Target="../media/image59.wmf"/><Relationship Id="rId5" Type="http://schemas.openxmlformats.org/officeDocument/2006/relationships/image" Target="../media/image53.wmf"/><Relationship Id="rId10" Type="http://schemas.openxmlformats.org/officeDocument/2006/relationships/image" Target="../media/image58.wmf"/><Relationship Id="rId4" Type="http://schemas.openxmlformats.org/officeDocument/2006/relationships/image" Target="../media/image52.wmf"/><Relationship Id="rId9" Type="http://schemas.openxmlformats.org/officeDocument/2006/relationships/image" Target="../media/image57.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63.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69.wmf"/><Relationship Id="rId1" Type="http://schemas.openxmlformats.org/officeDocument/2006/relationships/image" Target="../media/image68.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image" Target="../media/image71.wmf"/><Relationship Id="rId1" Type="http://schemas.openxmlformats.org/officeDocument/2006/relationships/image" Target="../media/image70.wmf"/><Relationship Id="rId4" Type="http://schemas.openxmlformats.org/officeDocument/2006/relationships/image" Target="../media/image73.wmf"/></Relationships>
</file>

<file path=ppt/drawings/_rels/vmlDrawing19.vml.rels><?xml version="1.0" encoding="UTF-8" standalone="yes"?>
<Relationships xmlns="http://schemas.openxmlformats.org/package/2006/relationships"><Relationship Id="rId8" Type="http://schemas.openxmlformats.org/officeDocument/2006/relationships/image" Target="../media/image81.wmf"/><Relationship Id="rId13" Type="http://schemas.openxmlformats.org/officeDocument/2006/relationships/image" Target="../media/image86.wmf"/><Relationship Id="rId3" Type="http://schemas.openxmlformats.org/officeDocument/2006/relationships/image" Target="../media/image76.wmf"/><Relationship Id="rId7" Type="http://schemas.openxmlformats.org/officeDocument/2006/relationships/image" Target="../media/image80.wmf"/><Relationship Id="rId12" Type="http://schemas.openxmlformats.org/officeDocument/2006/relationships/image" Target="../media/image85.wmf"/><Relationship Id="rId17" Type="http://schemas.openxmlformats.org/officeDocument/2006/relationships/image" Target="../media/image90.wmf"/><Relationship Id="rId2" Type="http://schemas.openxmlformats.org/officeDocument/2006/relationships/image" Target="../media/image75.wmf"/><Relationship Id="rId16" Type="http://schemas.openxmlformats.org/officeDocument/2006/relationships/image" Target="../media/image89.wmf"/><Relationship Id="rId1" Type="http://schemas.openxmlformats.org/officeDocument/2006/relationships/image" Target="../media/image74.wmf"/><Relationship Id="rId6" Type="http://schemas.openxmlformats.org/officeDocument/2006/relationships/image" Target="../media/image79.wmf"/><Relationship Id="rId11" Type="http://schemas.openxmlformats.org/officeDocument/2006/relationships/image" Target="../media/image84.wmf"/><Relationship Id="rId5" Type="http://schemas.openxmlformats.org/officeDocument/2006/relationships/image" Target="../media/image78.wmf"/><Relationship Id="rId15" Type="http://schemas.openxmlformats.org/officeDocument/2006/relationships/image" Target="../media/image88.wmf"/><Relationship Id="rId10" Type="http://schemas.openxmlformats.org/officeDocument/2006/relationships/image" Target="../media/image83.wmf"/><Relationship Id="rId4" Type="http://schemas.openxmlformats.org/officeDocument/2006/relationships/image" Target="../media/image77.wmf"/><Relationship Id="rId9" Type="http://schemas.openxmlformats.org/officeDocument/2006/relationships/image" Target="../media/image82.wmf"/><Relationship Id="rId14" Type="http://schemas.openxmlformats.org/officeDocument/2006/relationships/image" Target="../media/image8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95.wmf"/><Relationship Id="rId2" Type="http://schemas.openxmlformats.org/officeDocument/2006/relationships/image" Target="../media/image94.wmf"/><Relationship Id="rId1" Type="http://schemas.openxmlformats.org/officeDocument/2006/relationships/image" Target="../media/image93.wmf"/><Relationship Id="rId4" Type="http://schemas.openxmlformats.org/officeDocument/2006/relationships/image" Target="../media/image96.wmf"/></Relationships>
</file>

<file path=ppt/drawings/_rels/vmlDrawing21.vml.rels><?xml version="1.0" encoding="UTF-8" standalone="yes"?>
<Relationships xmlns="http://schemas.openxmlformats.org/package/2006/relationships"><Relationship Id="rId8" Type="http://schemas.openxmlformats.org/officeDocument/2006/relationships/image" Target="../media/image104.wmf"/><Relationship Id="rId3" Type="http://schemas.openxmlformats.org/officeDocument/2006/relationships/image" Target="../media/image99.wmf"/><Relationship Id="rId7" Type="http://schemas.openxmlformats.org/officeDocument/2006/relationships/image" Target="../media/image103.wmf"/><Relationship Id="rId2" Type="http://schemas.openxmlformats.org/officeDocument/2006/relationships/image" Target="../media/image98.wmf"/><Relationship Id="rId1" Type="http://schemas.openxmlformats.org/officeDocument/2006/relationships/image" Target="../media/image97.wmf"/><Relationship Id="rId6" Type="http://schemas.openxmlformats.org/officeDocument/2006/relationships/image" Target="../media/image102.wmf"/><Relationship Id="rId5" Type="http://schemas.openxmlformats.org/officeDocument/2006/relationships/image" Target="../media/image101.wmf"/><Relationship Id="rId4" Type="http://schemas.openxmlformats.org/officeDocument/2006/relationships/image" Target="../media/image100.wmf"/></Relationships>
</file>

<file path=ppt/drawings/_rels/vmlDrawing22.vml.rels><?xml version="1.0" encoding="UTF-8" standalone="yes"?>
<Relationships xmlns="http://schemas.openxmlformats.org/package/2006/relationships"><Relationship Id="rId8" Type="http://schemas.openxmlformats.org/officeDocument/2006/relationships/image" Target="../media/image112.wmf"/><Relationship Id="rId3" Type="http://schemas.openxmlformats.org/officeDocument/2006/relationships/image" Target="../media/image107.wmf"/><Relationship Id="rId7" Type="http://schemas.openxmlformats.org/officeDocument/2006/relationships/image" Target="../media/image111.wmf"/><Relationship Id="rId2" Type="http://schemas.openxmlformats.org/officeDocument/2006/relationships/image" Target="../media/image106.wmf"/><Relationship Id="rId1" Type="http://schemas.openxmlformats.org/officeDocument/2006/relationships/image" Target="../media/image105.wmf"/><Relationship Id="rId6" Type="http://schemas.openxmlformats.org/officeDocument/2006/relationships/image" Target="../media/image110.wmf"/><Relationship Id="rId5" Type="http://schemas.openxmlformats.org/officeDocument/2006/relationships/image" Target="../media/image109.wmf"/><Relationship Id="rId10" Type="http://schemas.openxmlformats.org/officeDocument/2006/relationships/image" Target="../media/image114.wmf"/><Relationship Id="rId4" Type="http://schemas.openxmlformats.org/officeDocument/2006/relationships/image" Target="../media/image108.wmf"/><Relationship Id="rId9" Type="http://schemas.openxmlformats.org/officeDocument/2006/relationships/image" Target="../media/image113.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117.wmf"/><Relationship Id="rId2" Type="http://schemas.openxmlformats.org/officeDocument/2006/relationships/image" Target="../media/image116.wmf"/><Relationship Id="rId1" Type="http://schemas.openxmlformats.org/officeDocument/2006/relationships/image" Target="../media/image115.wmf"/><Relationship Id="rId5" Type="http://schemas.openxmlformats.org/officeDocument/2006/relationships/image" Target="../media/image119.wmf"/><Relationship Id="rId4" Type="http://schemas.openxmlformats.org/officeDocument/2006/relationships/image" Target="../media/image118.wmf"/></Relationships>
</file>

<file path=ppt/drawings/_rels/vmlDrawing24.vml.rels><?xml version="1.0" encoding="UTF-8" standalone="yes"?>
<Relationships xmlns="http://schemas.openxmlformats.org/package/2006/relationships"><Relationship Id="rId8" Type="http://schemas.openxmlformats.org/officeDocument/2006/relationships/image" Target="../media/image127.wmf"/><Relationship Id="rId13" Type="http://schemas.openxmlformats.org/officeDocument/2006/relationships/image" Target="../media/image132.wmf"/><Relationship Id="rId3" Type="http://schemas.openxmlformats.org/officeDocument/2006/relationships/image" Target="../media/image122.wmf"/><Relationship Id="rId7" Type="http://schemas.openxmlformats.org/officeDocument/2006/relationships/image" Target="../media/image126.wmf"/><Relationship Id="rId12" Type="http://schemas.openxmlformats.org/officeDocument/2006/relationships/image" Target="../media/image131.wmf"/><Relationship Id="rId2" Type="http://schemas.openxmlformats.org/officeDocument/2006/relationships/image" Target="../media/image121.wmf"/><Relationship Id="rId1" Type="http://schemas.openxmlformats.org/officeDocument/2006/relationships/image" Target="../media/image120.wmf"/><Relationship Id="rId6" Type="http://schemas.openxmlformats.org/officeDocument/2006/relationships/image" Target="../media/image125.wmf"/><Relationship Id="rId11" Type="http://schemas.openxmlformats.org/officeDocument/2006/relationships/image" Target="../media/image130.wmf"/><Relationship Id="rId5" Type="http://schemas.openxmlformats.org/officeDocument/2006/relationships/image" Target="../media/image124.wmf"/><Relationship Id="rId10" Type="http://schemas.openxmlformats.org/officeDocument/2006/relationships/image" Target="../media/image129.wmf"/><Relationship Id="rId4" Type="http://schemas.openxmlformats.org/officeDocument/2006/relationships/image" Target="../media/image123.wmf"/><Relationship Id="rId9" Type="http://schemas.openxmlformats.org/officeDocument/2006/relationships/image" Target="../media/image128.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135.wmf"/><Relationship Id="rId2" Type="http://schemas.openxmlformats.org/officeDocument/2006/relationships/image" Target="../media/image134.wmf"/><Relationship Id="rId1" Type="http://schemas.openxmlformats.org/officeDocument/2006/relationships/image" Target="../media/image133.wmf"/><Relationship Id="rId5" Type="http://schemas.openxmlformats.org/officeDocument/2006/relationships/image" Target="../media/image137.wmf"/><Relationship Id="rId4" Type="http://schemas.openxmlformats.org/officeDocument/2006/relationships/image" Target="../media/image136.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141.wmf"/><Relationship Id="rId2" Type="http://schemas.openxmlformats.org/officeDocument/2006/relationships/image" Target="../media/image140.wmf"/><Relationship Id="rId1" Type="http://schemas.openxmlformats.org/officeDocument/2006/relationships/image" Target="../media/image139.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144.wmf"/><Relationship Id="rId7" Type="http://schemas.openxmlformats.org/officeDocument/2006/relationships/image" Target="../media/image148.wmf"/><Relationship Id="rId2" Type="http://schemas.openxmlformats.org/officeDocument/2006/relationships/image" Target="../media/image143.wmf"/><Relationship Id="rId1" Type="http://schemas.openxmlformats.org/officeDocument/2006/relationships/image" Target="../media/image142.wmf"/><Relationship Id="rId6" Type="http://schemas.openxmlformats.org/officeDocument/2006/relationships/image" Target="../media/image147.wmf"/><Relationship Id="rId5" Type="http://schemas.openxmlformats.org/officeDocument/2006/relationships/image" Target="../media/image146.wmf"/><Relationship Id="rId4" Type="http://schemas.openxmlformats.org/officeDocument/2006/relationships/image" Target="../media/image145.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152.wmf"/><Relationship Id="rId2" Type="http://schemas.openxmlformats.org/officeDocument/2006/relationships/image" Target="../media/image151.wmf"/><Relationship Id="rId1" Type="http://schemas.openxmlformats.org/officeDocument/2006/relationships/image" Target="../media/image150.wmf"/><Relationship Id="rId5" Type="http://schemas.openxmlformats.org/officeDocument/2006/relationships/image" Target="../media/image154.wmf"/><Relationship Id="rId4" Type="http://schemas.openxmlformats.org/officeDocument/2006/relationships/image" Target="../media/image153.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5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157.wmf"/><Relationship Id="rId1" Type="http://schemas.openxmlformats.org/officeDocument/2006/relationships/image" Target="../media/image156.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59.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162.wmf"/><Relationship Id="rId2" Type="http://schemas.openxmlformats.org/officeDocument/2006/relationships/image" Target="../media/image161.wmf"/><Relationship Id="rId1" Type="http://schemas.openxmlformats.org/officeDocument/2006/relationships/image" Target="../media/image160.wmf"/><Relationship Id="rId6" Type="http://schemas.openxmlformats.org/officeDocument/2006/relationships/image" Target="../media/image165.wmf"/><Relationship Id="rId5" Type="http://schemas.openxmlformats.org/officeDocument/2006/relationships/image" Target="../media/image164.wmf"/><Relationship Id="rId4" Type="http://schemas.openxmlformats.org/officeDocument/2006/relationships/image" Target="../media/image163.w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168.wmf"/><Relationship Id="rId2" Type="http://schemas.openxmlformats.org/officeDocument/2006/relationships/image" Target="../media/image167.wmf"/><Relationship Id="rId1" Type="http://schemas.openxmlformats.org/officeDocument/2006/relationships/image" Target="../media/image166.wmf"/><Relationship Id="rId4" Type="http://schemas.openxmlformats.org/officeDocument/2006/relationships/image" Target="../media/image169.wmf"/></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173.wmf"/><Relationship Id="rId2" Type="http://schemas.openxmlformats.org/officeDocument/2006/relationships/image" Target="../media/image172.wmf"/><Relationship Id="rId1" Type="http://schemas.openxmlformats.org/officeDocument/2006/relationships/image" Target="../media/image171.wmf"/><Relationship Id="rId4" Type="http://schemas.openxmlformats.org/officeDocument/2006/relationships/image" Target="../media/image174.w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178.wmf"/><Relationship Id="rId2" Type="http://schemas.openxmlformats.org/officeDocument/2006/relationships/image" Target="../media/image177.wmf"/><Relationship Id="rId1" Type="http://schemas.openxmlformats.org/officeDocument/2006/relationships/image" Target="../media/image176.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84.wmf"/></Relationships>
</file>

<file path=ppt/drawings/_rels/vmlDrawing37.vml.rels><?xml version="1.0" encoding="UTF-8" standalone="yes"?>
<Relationships xmlns="http://schemas.openxmlformats.org/package/2006/relationships"><Relationship Id="rId2" Type="http://schemas.openxmlformats.org/officeDocument/2006/relationships/image" Target="../media/image186.wmf"/><Relationship Id="rId1" Type="http://schemas.openxmlformats.org/officeDocument/2006/relationships/image" Target="../media/image185.w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87.wmf"/></Relationships>
</file>

<file path=ppt/drawings/_rels/vmlDrawing39.vml.rels><?xml version="1.0" encoding="UTF-8" standalone="yes"?>
<Relationships xmlns="http://schemas.openxmlformats.org/package/2006/relationships"><Relationship Id="rId2" Type="http://schemas.openxmlformats.org/officeDocument/2006/relationships/image" Target="../media/image189.wmf"/><Relationship Id="rId1" Type="http://schemas.openxmlformats.org/officeDocument/2006/relationships/image" Target="../media/image18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40.vml.rels><?xml version="1.0" encoding="UTF-8" standalone="yes"?>
<Relationships xmlns="http://schemas.openxmlformats.org/package/2006/relationships"><Relationship Id="rId8" Type="http://schemas.openxmlformats.org/officeDocument/2006/relationships/image" Target="../media/image200.wmf"/><Relationship Id="rId3" Type="http://schemas.openxmlformats.org/officeDocument/2006/relationships/image" Target="../media/image195.wmf"/><Relationship Id="rId7" Type="http://schemas.openxmlformats.org/officeDocument/2006/relationships/image" Target="../media/image199.wmf"/><Relationship Id="rId12" Type="http://schemas.openxmlformats.org/officeDocument/2006/relationships/image" Target="../media/image204.wmf"/><Relationship Id="rId2" Type="http://schemas.openxmlformats.org/officeDocument/2006/relationships/image" Target="../media/image194.wmf"/><Relationship Id="rId1" Type="http://schemas.openxmlformats.org/officeDocument/2006/relationships/image" Target="../media/image193.wmf"/><Relationship Id="rId6" Type="http://schemas.openxmlformats.org/officeDocument/2006/relationships/image" Target="../media/image198.wmf"/><Relationship Id="rId11" Type="http://schemas.openxmlformats.org/officeDocument/2006/relationships/image" Target="../media/image203.wmf"/><Relationship Id="rId5" Type="http://schemas.openxmlformats.org/officeDocument/2006/relationships/image" Target="../media/image197.wmf"/><Relationship Id="rId10" Type="http://schemas.openxmlformats.org/officeDocument/2006/relationships/image" Target="../media/image202.wmf"/><Relationship Id="rId4" Type="http://schemas.openxmlformats.org/officeDocument/2006/relationships/image" Target="../media/image196.wmf"/><Relationship Id="rId9" Type="http://schemas.openxmlformats.org/officeDocument/2006/relationships/image" Target="../media/image201.wmf"/></Relationships>
</file>

<file path=ppt/drawings/_rels/vmlDrawing41.vml.rels><?xml version="1.0" encoding="UTF-8" standalone="yes"?>
<Relationships xmlns="http://schemas.openxmlformats.org/package/2006/relationships"><Relationship Id="rId3" Type="http://schemas.openxmlformats.org/officeDocument/2006/relationships/image" Target="../media/image207.wmf"/><Relationship Id="rId2" Type="http://schemas.openxmlformats.org/officeDocument/2006/relationships/image" Target="../media/image206.wmf"/><Relationship Id="rId1" Type="http://schemas.openxmlformats.org/officeDocument/2006/relationships/image" Target="../media/image205.wmf"/><Relationship Id="rId5" Type="http://schemas.openxmlformats.org/officeDocument/2006/relationships/image" Target="../media/image209.wmf"/><Relationship Id="rId4" Type="http://schemas.openxmlformats.org/officeDocument/2006/relationships/image" Target="../media/image208.wmf"/></Relationships>
</file>

<file path=ppt/drawings/_rels/vmlDrawing42.vml.rels><?xml version="1.0" encoding="UTF-8" standalone="yes"?>
<Relationships xmlns="http://schemas.openxmlformats.org/package/2006/relationships"><Relationship Id="rId2" Type="http://schemas.openxmlformats.org/officeDocument/2006/relationships/image" Target="../media/image211.wmf"/><Relationship Id="rId1" Type="http://schemas.openxmlformats.org/officeDocument/2006/relationships/image" Target="../media/image210.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 Id="rId4" Type="http://schemas.openxmlformats.org/officeDocument/2006/relationships/image" Target="../media/image3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a:latin typeface="Arial" charset="0"/>
                <a:ea typeface="+mn-ea"/>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latin typeface="Arial" charset="0"/>
                <a:ea typeface="+mn-ea"/>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latin typeface="Arial" charset="0"/>
                <a:ea typeface="+mn-ea"/>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atin typeface="Arial" panose="020B0604020202020204" pitchFamily="34" charset="0"/>
                <a:ea typeface="ＭＳ Ｐゴシック" panose="020B0600070205080204" pitchFamily="34" charset="-128"/>
              </a:defRPr>
            </a:lvl1pPr>
          </a:lstStyle>
          <a:p>
            <a:pPr>
              <a:defRPr/>
            </a:pPr>
            <a:fld id="{069B5A3A-CE27-D94C-BDE1-56D7CB9ED8FA}" type="slidenum">
              <a:rPr lang="en-US" altLang="en-US"/>
              <a:pPr>
                <a:defRPr/>
              </a:pPr>
              <a:t>‹#›</a:t>
            </a:fld>
            <a:endParaRPr lang="en-US" altLang="en-US"/>
          </a:p>
        </p:txBody>
      </p:sp>
    </p:spTree>
    <p:extLst>
      <p:ext uri="{BB962C8B-B14F-4D97-AF65-F5344CB8AC3E}">
        <p14:creationId xmlns:p14="http://schemas.microsoft.com/office/powerpoint/2010/main" val="10866506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F2F5AD87-D8B5-F64B-BD06-B19758A62EB6}" type="slidenum">
              <a:rPr lang="en-US" altLang="en-US"/>
              <a:pPr>
                <a:spcBef>
                  <a:spcPct val="0"/>
                </a:spcBef>
              </a:pPr>
              <a:t>1</a:t>
            </a:fld>
            <a:endParaRPr lang="en-US" altLang="en-US"/>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11372295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431FD29B-D996-9240-933F-0C3CF3EAD888}" type="slidenum">
              <a:rPr lang="en-US" altLang="en-US"/>
              <a:pPr>
                <a:spcBef>
                  <a:spcPct val="0"/>
                </a:spcBef>
              </a:pPr>
              <a:t>10</a:t>
            </a:fld>
            <a:endParaRPr lang="en-US" alt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5301953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DDF2D3D3-1F0D-074C-999C-858ECD124BDF}" type="slidenum">
              <a:rPr lang="en-US" altLang="en-US"/>
              <a:pPr>
                <a:spcBef>
                  <a:spcPct val="0"/>
                </a:spcBef>
              </a:pPr>
              <a:t>11</a:t>
            </a:fld>
            <a:endParaRPr lang="en-US" altLang="en-US"/>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10829573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81DB085D-8BCD-C041-84AD-F97AC835C6E0}" type="slidenum">
              <a:rPr lang="en-US" altLang="en-US"/>
              <a:pPr>
                <a:spcBef>
                  <a:spcPct val="0"/>
                </a:spcBef>
              </a:pPr>
              <a:t>12</a:t>
            </a:fld>
            <a:endParaRPr lang="en-US" alt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13407941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677AC3DA-A576-C24C-BA60-DB7C52588E43}" type="slidenum">
              <a:rPr lang="en-US" altLang="en-US"/>
              <a:pPr>
                <a:spcBef>
                  <a:spcPct val="0"/>
                </a:spcBef>
              </a:pPr>
              <a:t>13</a:t>
            </a:fld>
            <a:endParaRPr lang="en-US" altLang="en-US"/>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11812366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8C1D893-0F7B-2B4B-ABB5-9FB541127607}" type="slidenum">
              <a:rPr kumimoji="0" lang="en-US" altLang="en-US" sz="1200" b="0" i="0" u="none" strike="noStrike" kern="1200" cap="none" spc="0" normalizeH="0" baseline="0" noProof="0">
                <a:ln>
                  <a:noFill/>
                </a:ln>
                <a:solidFill>
                  <a:srgbClr val="000000"/>
                </a:solidFill>
                <a:effectLst/>
                <a:uLnTx/>
                <a:uFillTx/>
                <a:latin typeface="Arial" charset="0"/>
                <a:ea typeface="MS PGothic"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Arial" charset="0"/>
              <a:ea typeface="MS PGothic" charset="-128"/>
              <a:cs typeface="+mn-cs"/>
            </a:endParaRPr>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37143777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CBC42457-40AB-9A47-B9CD-AE3B2A4288C6}" type="slidenum">
              <a:rPr lang="en-US" altLang="en-US"/>
              <a:pPr>
                <a:spcBef>
                  <a:spcPct val="0"/>
                </a:spcBef>
              </a:pPr>
              <a:t>15</a:t>
            </a:fld>
            <a:endParaRPr lang="en-US" alt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14240460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F9EAEF92-3A4C-BE48-87D3-49140802504F}" type="slidenum">
              <a:rPr lang="en-US" altLang="en-US"/>
              <a:pPr>
                <a:spcBef>
                  <a:spcPct val="0"/>
                </a:spcBef>
              </a:pPr>
              <a:t>16</a:t>
            </a:fld>
            <a:endParaRPr lang="en-US" altLang="en-US"/>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15030734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7E3A4DB5-D217-0B44-B124-E476E822DEA3}" type="slidenum">
              <a:rPr lang="en-US" altLang="en-US"/>
              <a:pPr>
                <a:spcBef>
                  <a:spcPct val="0"/>
                </a:spcBef>
              </a:pPr>
              <a:t>17</a:t>
            </a:fld>
            <a:endParaRPr lang="en-US" altLang="en-US"/>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20868381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766F7C8E-77EF-164E-B311-AD79085F1AD8}" type="slidenum">
              <a:rPr lang="en-US" altLang="en-US"/>
              <a:pPr>
                <a:spcBef>
                  <a:spcPct val="0"/>
                </a:spcBef>
              </a:pPr>
              <a:t>18</a:t>
            </a:fld>
            <a:endParaRPr lang="en-US" alt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7855281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ABBB5A44-B3AD-5E45-A6AD-CD14CD7D7224}" type="slidenum">
              <a:rPr lang="en-US" altLang="en-US"/>
              <a:pPr>
                <a:spcBef>
                  <a:spcPct val="0"/>
                </a:spcBef>
              </a:pPr>
              <a:t>19</a:t>
            </a:fld>
            <a:endParaRPr lang="en-US" alt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1788899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84B38D8-03AB-F843-8087-9904F2445EC2}" type="slidenum">
              <a:rPr kumimoji="0" lang="en-US" altLang="en-US" sz="1200" b="0" i="0" u="none" strike="noStrike" kern="1200" cap="none" spc="0" normalizeH="0" baseline="0" noProof="0">
                <a:ln>
                  <a:noFill/>
                </a:ln>
                <a:solidFill>
                  <a:srgbClr val="000000"/>
                </a:solidFill>
                <a:effectLst/>
                <a:uLnTx/>
                <a:uFillTx/>
                <a:latin typeface="Arial" charset="0"/>
                <a:ea typeface="MS PGothic"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Arial" charset="0"/>
              <a:ea typeface="MS PGothic" charset="-128"/>
              <a:cs typeface="+mn-cs"/>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36711436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81E20943-52D6-D048-A926-EBB7B2BA4074}" type="slidenum">
              <a:rPr lang="en-US" altLang="en-US"/>
              <a:pPr>
                <a:spcBef>
                  <a:spcPct val="0"/>
                </a:spcBef>
              </a:pPr>
              <a:t>20</a:t>
            </a:fld>
            <a:endParaRPr lang="en-US" altLang="en-US"/>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12617124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6FB200F1-FB13-744B-B616-DA81A6634FAF}" type="slidenum">
              <a:rPr lang="en-US" altLang="en-US"/>
              <a:pPr>
                <a:spcBef>
                  <a:spcPct val="0"/>
                </a:spcBef>
              </a:pPr>
              <a:t>21</a:t>
            </a:fld>
            <a:endParaRPr lang="en-US" altLang="en-US"/>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13472973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8DB5EF4-B454-7E4E-B74A-6DAF97315F4E}" type="slidenum">
              <a:rPr kumimoji="0" lang="en-US" altLang="en-US" sz="1200" b="0" i="0" u="none" strike="noStrike" kern="1200" cap="none" spc="0" normalizeH="0" baseline="0" noProof="0">
                <a:ln>
                  <a:noFill/>
                </a:ln>
                <a:solidFill>
                  <a:srgbClr val="000000"/>
                </a:solidFill>
                <a:effectLst/>
                <a:uLnTx/>
                <a:uFillTx/>
                <a:latin typeface="Arial" charset="0"/>
                <a:ea typeface="MS PGothic"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srgbClr val="000000"/>
              </a:solidFill>
              <a:effectLst/>
              <a:uLnTx/>
              <a:uFillTx/>
              <a:latin typeface="Arial" charset="0"/>
              <a:ea typeface="MS PGothic" charset="-128"/>
              <a:cs typeface="+mn-cs"/>
            </a:endParaRPr>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27187066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3BE1495B-39C3-FE44-AF59-824DF5F88643}" type="slidenum">
              <a:rPr lang="en-US" altLang="en-US"/>
              <a:pPr>
                <a:spcBef>
                  <a:spcPct val="0"/>
                </a:spcBef>
              </a:pPr>
              <a:t>23</a:t>
            </a:fld>
            <a:endParaRPr lang="en-US" altLang="en-US"/>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20255787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2A01A458-AE57-4440-BE37-9BAB9B57C2E9}" type="slidenum">
              <a:rPr lang="en-US" altLang="en-US"/>
              <a:pPr>
                <a:spcBef>
                  <a:spcPct val="0"/>
                </a:spcBef>
              </a:pPr>
              <a:t>24</a:t>
            </a:fld>
            <a:endParaRPr lang="en-US" altLang="en-US"/>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19920185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8083845C-921D-EF41-BD70-CDA4DF615B3A}" type="slidenum">
              <a:rPr lang="en-US" altLang="en-US"/>
              <a:pPr>
                <a:spcBef>
                  <a:spcPct val="0"/>
                </a:spcBef>
              </a:pPr>
              <a:t>25</a:t>
            </a:fld>
            <a:endParaRPr lang="en-US" altLang="en-US"/>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5851080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9E417845-0C51-B445-8114-8AD857175AA6}" type="slidenum">
              <a:rPr lang="en-US" altLang="en-US"/>
              <a:pPr>
                <a:spcBef>
                  <a:spcPct val="0"/>
                </a:spcBef>
              </a:pPr>
              <a:t>26</a:t>
            </a:fld>
            <a:endParaRPr lang="en-US" altLang="en-US"/>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5836792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9DCA3EFA-3056-0C42-BB20-380AEB99E38C}" type="slidenum">
              <a:rPr lang="en-US" altLang="en-US"/>
              <a:pPr>
                <a:spcBef>
                  <a:spcPct val="0"/>
                </a:spcBef>
              </a:pPr>
              <a:t>27</a:t>
            </a:fld>
            <a:endParaRPr lang="en-US" altLang="en-US"/>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1920737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F49D683C-B11C-2E45-A02D-BE382FA686F5}" type="slidenum">
              <a:rPr lang="en-US" altLang="en-US"/>
              <a:pPr>
                <a:spcBef>
                  <a:spcPct val="0"/>
                </a:spcBef>
              </a:pPr>
              <a:t>28</a:t>
            </a:fld>
            <a:endParaRPr lang="en-US" altLang="en-US"/>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5155107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7543512-1EC4-0D47-883B-D6627C18023F}" type="slidenum">
              <a:rPr kumimoji="0" lang="en-US" altLang="en-US" sz="1200" b="0" i="0" u="none" strike="noStrike" kern="1200" cap="none" spc="0" normalizeH="0" baseline="0" noProof="0">
                <a:ln>
                  <a:noFill/>
                </a:ln>
                <a:solidFill>
                  <a:srgbClr val="000000"/>
                </a:solidFill>
                <a:effectLst/>
                <a:uLnTx/>
                <a:uFillTx/>
                <a:latin typeface="Arial" charset="0"/>
                <a:ea typeface="MS PGothic"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srgbClr val="000000"/>
              </a:solidFill>
              <a:effectLst/>
              <a:uLnTx/>
              <a:uFillTx/>
              <a:latin typeface="Arial" charset="0"/>
              <a:ea typeface="MS PGothic" charset="-128"/>
              <a:cs typeface="+mn-cs"/>
            </a:endParaRPr>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1240546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6537FA86-C24F-1C4A-BF6C-78224268EE13}" type="slidenum">
              <a:rPr lang="en-US" altLang="en-US"/>
              <a:pPr>
                <a:spcBef>
                  <a:spcPct val="0"/>
                </a:spcBef>
              </a:pPr>
              <a:t>3</a:t>
            </a:fld>
            <a:endParaRPr lang="en-US" altLang="en-US"/>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10447733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E94252A-5AE8-BB41-9E00-5688B25861B1}" type="slidenum">
              <a:rPr kumimoji="0" lang="en-US" altLang="en-US" sz="1200" b="0" i="0" u="none" strike="noStrike" kern="1200" cap="none" spc="0" normalizeH="0" baseline="0" noProof="0">
                <a:ln>
                  <a:noFill/>
                </a:ln>
                <a:solidFill>
                  <a:srgbClr val="000000"/>
                </a:solidFill>
                <a:effectLst/>
                <a:uLnTx/>
                <a:uFillTx/>
                <a:latin typeface="Arial" charset="0"/>
                <a:ea typeface="MS PGothic"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srgbClr val="000000"/>
              </a:solidFill>
              <a:effectLst/>
              <a:uLnTx/>
              <a:uFillTx/>
              <a:latin typeface="Arial" charset="0"/>
              <a:ea typeface="MS PGothic" charset="-128"/>
              <a:cs typeface="+mn-cs"/>
            </a:endParaRPr>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20957972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C3EC5BED-585F-1F48-8417-0756041C57DE}" type="slidenum">
              <a:rPr lang="en-US" altLang="en-US"/>
              <a:pPr>
                <a:spcBef>
                  <a:spcPct val="0"/>
                </a:spcBef>
              </a:pPr>
              <a:t>31</a:t>
            </a:fld>
            <a:endParaRPr lang="en-US" altLang="en-US"/>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10378379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B860553-43AC-1549-AA87-4AEC8D3AB0C9}" type="slidenum">
              <a:rPr kumimoji="0" lang="en-US" altLang="en-US" sz="1200" b="0" i="0" u="none" strike="noStrike" kern="1200" cap="none" spc="0" normalizeH="0" baseline="0" noProof="0">
                <a:ln>
                  <a:noFill/>
                </a:ln>
                <a:solidFill>
                  <a:srgbClr val="000000"/>
                </a:solidFill>
                <a:effectLst/>
                <a:uLnTx/>
                <a:uFillTx/>
                <a:latin typeface="Arial" charset="0"/>
                <a:ea typeface="MS PGothic"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srgbClr val="000000"/>
              </a:solidFill>
              <a:effectLst/>
              <a:uLnTx/>
              <a:uFillTx/>
              <a:latin typeface="Arial" charset="0"/>
              <a:ea typeface="MS PGothic" charset="-128"/>
              <a:cs typeface="+mn-cs"/>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10803119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0CA56F7-000B-FD47-9B0B-18817482C5E4}" type="slidenum">
              <a:rPr kumimoji="0" lang="en-US" altLang="en-US" sz="1200" b="0" i="0" u="none" strike="noStrike" kern="1200" cap="none" spc="0" normalizeH="0" baseline="0" noProof="0">
                <a:ln>
                  <a:noFill/>
                </a:ln>
                <a:solidFill>
                  <a:srgbClr val="000000"/>
                </a:solidFill>
                <a:effectLst/>
                <a:uLnTx/>
                <a:uFillTx/>
                <a:latin typeface="Arial" charset="0"/>
                <a:ea typeface="MS PGothic"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srgbClr val="000000"/>
              </a:solidFill>
              <a:effectLst/>
              <a:uLnTx/>
              <a:uFillTx/>
              <a:latin typeface="Arial" charset="0"/>
              <a:ea typeface="MS PGothic" charset="-128"/>
              <a:cs typeface="+mn-cs"/>
            </a:endParaRPr>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19760910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317886E9-BF62-9847-80B4-2134DFD7FA9F}" type="slidenum">
              <a:rPr lang="en-US" altLang="en-US"/>
              <a:pPr>
                <a:spcBef>
                  <a:spcPct val="0"/>
                </a:spcBef>
              </a:pPr>
              <a:t>34</a:t>
            </a:fld>
            <a:endParaRPr lang="en-US" altLang="en-US"/>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13280126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D8226104-B47F-3144-9FE7-A701D6985FF4}" type="slidenum">
              <a:rPr lang="en-US" altLang="en-US"/>
              <a:pPr>
                <a:spcBef>
                  <a:spcPct val="0"/>
                </a:spcBef>
              </a:pPr>
              <a:t>35</a:t>
            </a:fld>
            <a:endParaRPr lang="en-US" altLang="en-US"/>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11108131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30EE2780-1EA8-014A-8A10-D105B8BCE0FF}" type="slidenum">
              <a:rPr lang="en-US" altLang="en-US"/>
              <a:pPr>
                <a:spcBef>
                  <a:spcPct val="0"/>
                </a:spcBef>
              </a:pPr>
              <a:t>36</a:t>
            </a:fld>
            <a:endParaRPr lang="en-US" altLang="en-US"/>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13616720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2F619AF6-C2F3-2842-83AE-4FF11381C707}" type="slidenum">
              <a:rPr lang="en-US" altLang="en-US"/>
              <a:pPr>
                <a:spcBef>
                  <a:spcPct val="0"/>
                </a:spcBef>
              </a:pPr>
              <a:t>37</a:t>
            </a:fld>
            <a:endParaRPr lang="en-US" altLang="en-US"/>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20363514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40847B2C-6E08-A343-AC4E-28737AD524A0}" type="slidenum">
              <a:rPr lang="en-US" altLang="en-US"/>
              <a:pPr>
                <a:spcBef>
                  <a:spcPct val="0"/>
                </a:spcBef>
              </a:pPr>
              <a:t>38</a:t>
            </a:fld>
            <a:endParaRPr lang="en-US" altLang="en-US"/>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5127278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AED82433-4F4F-7D4A-AA02-32D565A6C1F2}" type="slidenum">
              <a:rPr lang="en-US" altLang="en-US"/>
              <a:pPr>
                <a:spcBef>
                  <a:spcPct val="0"/>
                </a:spcBef>
              </a:pPr>
              <a:t>39</a:t>
            </a:fld>
            <a:endParaRPr lang="en-US" altLang="en-US"/>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1712415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22FBDFF5-4014-2B43-A5BC-F4C8056BBD7A}" type="slidenum">
              <a:rPr lang="en-US" altLang="en-US"/>
              <a:pPr>
                <a:spcBef>
                  <a:spcPct val="0"/>
                </a:spcBef>
              </a:pPr>
              <a:t>4</a:t>
            </a:fld>
            <a:endParaRPr lang="en-US" alt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16790258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DC29FEA5-2CFB-7B48-8435-1169B7C42248}" type="slidenum">
              <a:rPr lang="en-US" altLang="en-US"/>
              <a:pPr>
                <a:spcBef>
                  <a:spcPct val="0"/>
                </a:spcBef>
              </a:pPr>
              <a:t>40</a:t>
            </a:fld>
            <a:endParaRPr lang="en-US" altLang="en-US"/>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21325011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8851F013-FF06-1D4F-AB25-386418F90CB7}" type="slidenum">
              <a:rPr lang="en-US" altLang="en-US"/>
              <a:pPr>
                <a:spcBef>
                  <a:spcPct val="0"/>
                </a:spcBef>
              </a:pPr>
              <a:t>41</a:t>
            </a:fld>
            <a:endParaRPr lang="en-US" altLang="en-US"/>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15924953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8BA36BB5-A8E5-9245-B5E9-3C82B48A821D}" type="slidenum">
              <a:rPr lang="en-US" altLang="en-US"/>
              <a:pPr>
                <a:spcBef>
                  <a:spcPct val="0"/>
                </a:spcBef>
              </a:pPr>
              <a:t>42</a:t>
            </a:fld>
            <a:endParaRPr lang="en-US" altLang="en-US"/>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9810246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45D7EAD2-FC9E-CD40-8A91-AD53A85A1284}" type="slidenum">
              <a:rPr lang="en-US" altLang="en-US"/>
              <a:pPr>
                <a:spcBef>
                  <a:spcPct val="0"/>
                </a:spcBef>
              </a:pPr>
              <a:t>43</a:t>
            </a:fld>
            <a:endParaRPr lang="en-US" altLang="en-US"/>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18492168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1DF95C15-4352-574C-8FA5-91F2E7A3797C}" type="slidenum">
              <a:rPr lang="en-US" altLang="en-US"/>
              <a:pPr>
                <a:spcBef>
                  <a:spcPct val="0"/>
                </a:spcBef>
              </a:pPr>
              <a:t>44</a:t>
            </a:fld>
            <a:endParaRPr lang="en-US" altLang="en-US"/>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14047963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4BBE754D-6CDC-B140-ABF3-C1CD88472C86}" type="slidenum">
              <a:rPr lang="en-US" altLang="en-US"/>
              <a:pPr>
                <a:spcBef>
                  <a:spcPct val="0"/>
                </a:spcBef>
              </a:pPr>
              <a:t>45</a:t>
            </a:fld>
            <a:endParaRPr lang="en-US" altLang="en-US"/>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9777116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B724A010-D9AD-9843-B2EC-3352054B6ADB}" type="slidenum">
              <a:rPr lang="en-US" altLang="en-US"/>
              <a:pPr>
                <a:spcBef>
                  <a:spcPct val="0"/>
                </a:spcBef>
              </a:pPr>
              <a:t>46</a:t>
            </a:fld>
            <a:endParaRPr lang="en-US" alt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200167968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6B0EAC5B-34F8-9746-B7EF-DF6AAC3A5777}" type="slidenum">
              <a:rPr lang="en-US" altLang="en-US"/>
              <a:pPr>
                <a:spcBef>
                  <a:spcPct val="0"/>
                </a:spcBef>
              </a:pPr>
              <a:t>47</a:t>
            </a:fld>
            <a:endParaRPr lang="en-US" altLang="en-US"/>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189916915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3CF80BF4-B9DA-1845-A314-84279D72BEB7}" type="slidenum">
              <a:rPr lang="en-US" altLang="en-US"/>
              <a:pPr>
                <a:spcBef>
                  <a:spcPct val="0"/>
                </a:spcBef>
              </a:pPr>
              <a:t>48</a:t>
            </a:fld>
            <a:endParaRPr lang="en-US" altLang="en-US"/>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128652591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DE2E5B34-1C4A-B44D-87B7-668DCE6CF3D5}" type="slidenum">
              <a:rPr lang="en-US" altLang="en-US"/>
              <a:pPr>
                <a:spcBef>
                  <a:spcPct val="0"/>
                </a:spcBef>
              </a:pPr>
              <a:t>49</a:t>
            </a:fld>
            <a:endParaRPr lang="en-US" altLang="en-US"/>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1775729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17A10613-7C91-BB45-B7B3-E6E314D662CD}" type="slidenum">
              <a:rPr lang="en-US" altLang="en-US"/>
              <a:pPr>
                <a:spcBef>
                  <a:spcPct val="0"/>
                </a:spcBef>
              </a:pPr>
              <a:t>5</a:t>
            </a:fld>
            <a:endParaRPr lang="en-US" alt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145190238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3FD6AA86-E4A3-C84E-8E04-FBEA4BB810AE}" type="slidenum">
              <a:rPr lang="en-US" altLang="en-US"/>
              <a:pPr>
                <a:spcBef>
                  <a:spcPct val="0"/>
                </a:spcBef>
              </a:pPr>
              <a:t>50</a:t>
            </a:fld>
            <a:endParaRPr lang="en-US" altLang="en-US"/>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10974472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45AE2B52-1130-1F41-945C-1B8DC3FF8CEA}" type="slidenum">
              <a:rPr lang="en-US" altLang="en-US"/>
              <a:pPr>
                <a:spcBef>
                  <a:spcPct val="0"/>
                </a:spcBef>
              </a:pPr>
              <a:t>51</a:t>
            </a:fld>
            <a:endParaRPr lang="en-US" altLang="en-US"/>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5807993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0109D179-C099-C14B-A0FA-04E1147BAADE}" type="slidenum">
              <a:rPr lang="en-US" altLang="en-US"/>
              <a:pPr>
                <a:spcBef>
                  <a:spcPct val="0"/>
                </a:spcBef>
              </a:pPr>
              <a:t>52</a:t>
            </a:fld>
            <a:endParaRPr lang="en-US" altLang="en-US"/>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119182457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7F67FC38-3127-5D41-9E89-601E8C83F19E}" type="slidenum">
              <a:rPr lang="en-US" altLang="en-US"/>
              <a:pPr>
                <a:spcBef>
                  <a:spcPct val="0"/>
                </a:spcBef>
              </a:pPr>
              <a:t>53</a:t>
            </a:fld>
            <a:endParaRPr lang="en-US" altLang="en-US"/>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141572368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DA25DF94-66F5-214B-9702-5EB045DDB74C}" type="slidenum">
              <a:rPr lang="en-US" altLang="en-US"/>
              <a:pPr>
                <a:spcBef>
                  <a:spcPct val="0"/>
                </a:spcBef>
              </a:pPr>
              <a:t>54</a:t>
            </a:fld>
            <a:endParaRPr lang="en-US" altLang="en-US"/>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209663187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D1C176E6-FDDA-4746-B8E0-F0C679098B90}" type="slidenum">
              <a:rPr lang="en-US" altLang="en-US"/>
              <a:pPr>
                <a:spcBef>
                  <a:spcPct val="0"/>
                </a:spcBef>
              </a:pPr>
              <a:t>55</a:t>
            </a:fld>
            <a:endParaRPr lang="en-US" altLang="en-US"/>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3275950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0DE7A0BD-0E6C-6D4A-9FD1-04A94989C81C}" type="slidenum">
              <a:rPr lang="en-US" altLang="en-US"/>
              <a:pPr>
                <a:spcBef>
                  <a:spcPct val="0"/>
                </a:spcBef>
              </a:pPr>
              <a:t>56</a:t>
            </a:fld>
            <a:endParaRPr lang="en-US" altLang="en-US"/>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83313648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D907E702-EC72-A64F-A5E8-97153BDED59F}" type="slidenum">
              <a:rPr lang="en-US" altLang="en-US"/>
              <a:pPr>
                <a:spcBef>
                  <a:spcPct val="0"/>
                </a:spcBef>
              </a:pPr>
              <a:t>57</a:t>
            </a:fld>
            <a:endParaRPr lang="en-US" altLang="en-US"/>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93147453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BA816C03-8411-DA49-BCD6-4218FC3FCFA5}" type="slidenum">
              <a:rPr lang="en-US" altLang="en-US"/>
              <a:pPr>
                <a:spcBef>
                  <a:spcPct val="0"/>
                </a:spcBef>
              </a:pPr>
              <a:t>58</a:t>
            </a:fld>
            <a:endParaRPr lang="en-US" altLang="en-US"/>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13670630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C71895D5-BBE8-A749-9A95-1FEE17A5E873}" type="slidenum">
              <a:rPr lang="en-US" altLang="en-US"/>
              <a:pPr>
                <a:spcBef>
                  <a:spcPct val="0"/>
                </a:spcBef>
              </a:pPr>
              <a:t>59</a:t>
            </a:fld>
            <a:endParaRPr lang="en-US" altLang="en-US"/>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19628999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72B9DD6-DA8D-0C47-9468-E9E07F583F27}" type="slidenum">
              <a:rPr kumimoji="0" lang="en-US" altLang="en-US" sz="1200" b="0" i="0" u="none" strike="noStrike" kern="1200" cap="none" spc="0" normalizeH="0" baseline="0" noProof="0">
                <a:ln>
                  <a:noFill/>
                </a:ln>
                <a:solidFill>
                  <a:srgbClr val="000000"/>
                </a:solidFill>
                <a:effectLst/>
                <a:uLnTx/>
                <a:uFillTx/>
                <a:latin typeface="Arial" charset="0"/>
                <a:ea typeface="MS PGothic"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Arial" charset="0"/>
              <a:ea typeface="MS PGothic" charset="-128"/>
              <a:cs typeface="+mn-cs"/>
            </a:endParaRPr>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358096857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FB5CAC83-8FC4-A14D-A7CF-E14D1AD118E5}" type="slidenum">
              <a:rPr lang="en-US" altLang="en-US"/>
              <a:pPr>
                <a:spcBef>
                  <a:spcPct val="0"/>
                </a:spcBef>
              </a:pPr>
              <a:t>60</a:t>
            </a:fld>
            <a:endParaRPr lang="en-US" altLang="en-US"/>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81505257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37EE0C12-7901-024C-91C1-02542B120C48}" type="slidenum">
              <a:rPr lang="en-US" altLang="en-US"/>
              <a:pPr>
                <a:spcBef>
                  <a:spcPct val="0"/>
                </a:spcBef>
              </a:pPr>
              <a:t>61</a:t>
            </a:fld>
            <a:endParaRPr lang="en-US" altLang="en-US"/>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193796107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C4CC633C-FEB4-8944-99E2-63E50BEC3C8F}" type="slidenum">
              <a:rPr lang="en-US" altLang="en-US"/>
              <a:pPr>
                <a:spcBef>
                  <a:spcPct val="0"/>
                </a:spcBef>
              </a:pPr>
              <a:t>62</a:t>
            </a:fld>
            <a:endParaRPr lang="en-US" altLang="en-US"/>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42727986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DC71F0BC-2452-304B-AB4D-6C617AD705E3}" type="slidenum">
              <a:rPr lang="en-US" altLang="en-US"/>
              <a:pPr>
                <a:spcBef>
                  <a:spcPct val="0"/>
                </a:spcBef>
              </a:pPr>
              <a:t>63</a:t>
            </a:fld>
            <a:endParaRPr lang="en-US" altLang="en-US"/>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10732506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14CF9AEB-EAD0-4549-B1A9-C28A34C55867}" type="slidenum">
              <a:rPr lang="en-US" altLang="en-US"/>
              <a:pPr>
                <a:spcBef>
                  <a:spcPct val="0"/>
                </a:spcBef>
              </a:pPr>
              <a:t>64</a:t>
            </a:fld>
            <a:endParaRPr lang="en-US" altLang="en-US"/>
          </a:p>
        </p:txBody>
      </p:sp>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207360442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27B49F0-0132-BA4F-B983-59202F0AC7A1}" type="slidenum">
              <a:rPr kumimoji="0" lang="en-US" altLang="en-US" sz="1200" b="0" i="0" u="none" strike="noStrike" kern="1200" cap="none" spc="0" normalizeH="0" baseline="0" noProof="0">
                <a:ln>
                  <a:noFill/>
                </a:ln>
                <a:solidFill>
                  <a:srgbClr val="000000"/>
                </a:solidFill>
                <a:effectLst/>
                <a:uLnTx/>
                <a:uFillTx/>
                <a:latin typeface="Arial" charset="0"/>
                <a:ea typeface="MS PGothic"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altLang="en-US" sz="1200" b="0" i="0" u="none" strike="noStrike" kern="1200" cap="none" spc="0" normalizeH="0" baseline="0" noProof="0">
              <a:ln>
                <a:noFill/>
              </a:ln>
              <a:solidFill>
                <a:srgbClr val="000000"/>
              </a:solidFill>
              <a:effectLst/>
              <a:uLnTx/>
              <a:uFillTx/>
              <a:latin typeface="Arial" charset="0"/>
              <a:ea typeface="MS PGothic" charset="-128"/>
              <a:cs typeface="+mn-cs"/>
            </a:endParaRPr>
          </a:p>
        </p:txBody>
      </p:sp>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170501468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9023DA6-EE44-884F-8828-AE1784C4C81A}" type="slidenum">
              <a:rPr kumimoji="0" lang="en-US" altLang="en-US" sz="1200" b="0" i="0" u="none" strike="noStrike" kern="1200" cap="none" spc="0" normalizeH="0" baseline="0" noProof="0">
                <a:ln>
                  <a:noFill/>
                </a:ln>
                <a:solidFill>
                  <a:srgbClr val="000000"/>
                </a:solidFill>
                <a:effectLst/>
                <a:uLnTx/>
                <a:uFillTx/>
                <a:latin typeface="Arial" charset="0"/>
                <a:ea typeface="MS PGothic"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altLang="en-US" sz="1200" b="0" i="0" u="none" strike="noStrike" kern="1200" cap="none" spc="0" normalizeH="0" baseline="0" noProof="0">
              <a:ln>
                <a:noFill/>
              </a:ln>
              <a:solidFill>
                <a:srgbClr val="000000"/>
              </a:solidFill>
              <a:effectLst/>
              <a:uLnTx/>
              <a:uFillTx/>
              <a:latin typeface="Arial" charset="0"/>
              <a:ea typeface="MS PGothic" charset="-128"/>
              <a:cs typeface="+mn-cs"/>
            </a:endParaRPr>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16005884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04F8D190-F063-BE44-A308-7113A3542F0C}" type="slidenum">
              <a:rPr lang="en-US" altLang="en-US"/>
              <a:pPr>
                <a:spcBef>
                  <a:spcPct val="0"/>
                </a:spcBef>
              </a:pPr>
              <a:t>67</a:t>
            </a:fld>
            <a:endParaRPr lang="en-US" altLang="en-US"/>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145941464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0E5CD7E6-5221-3649-A6B5-26600D51AABA}" type="slidenum">
              <a:rPr lang="en-US" altLang="en-US"/>
              <a:pPr>
                <a:spcBef>
                  <a:spcPct val="0"/>
                </a:spcBef>
              </a:pPr>
              <a:t>68</a:t>
            </a:fld>
            <a:endParaRPr lang="en-US" altLang="en-US"/>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197117251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547EB1BC-BC13-764D-99CF-757794A3D86D}" type="slidenum">
              <a:rPr lang="en-US" altLang="en-US"/>
              <a:pPr>
                <a:spcBef>
                  <a:spcPct val="0"/>
                </a:spcBef>
              </a:pPr>
              <a:t>69</a:t>
            </a:fld>
            <a:endParaRPr lang="en-US" altLang="en-US"/>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266220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4764CE1-B5DA-1E49-A2F4-530A7DF43906}" type="slidenum">
              <a:rPr kumimoji="0" lang="en-US" altLang="en-US" sz="1200" b="0" i="0" u="none" strike="noStrike" kern="1200" cap="none" spc="0" normalizeH="0" baseline="0" noProof="0">
                <a:ln>
                  <a:noFill/>
                </a:ln>
                <a:solidFill>
                  <a:srgbClr val="000000"/>
                </a:solidFill>
                <a:effectLst/>
                <a:uLnTx/>
                <a:uFillTx/>
                <a:latin typeface="Arial" charset="0"/>
                <a:ea typeface="MS PGothic"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Arial" charset="0"/>
              <a:ea typeface="MS PGothic" charset="-128"/>
              <a:cs typeface="+mn-cs"/>
            </a:endParaRPr>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3564835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F0278A95-1D31-F841-B3B0-E366B2581603}" type="slidenum">
              <a:rPr lang="en-US" altLang="en-US"/>
              <a:pPr>
                <a:spcBef>
                  <a:spcPct val="0"/>
                </a:spcBef>
              </a:pPr>
              <a:t>8</a:t>
            </a:fld>
            <a:endParaRPr lang="en-US" altLang="en-US"/>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1461315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CC3F2DDA-B3DE-6048-9D3A-61EF807D8874}" type="slidenum">
              <a:rPr lang="en-US" altLang="en-US"/>
              <a:pPr>
                <a:spcBef>
                  <a:spcPct val="0"/>
                </a:spcBef>
              </a:pPr>
              <a:t>9</a:t>
            </a:fld>
            <a:endParaRPr lang="en-US" alt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1709764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BAD7587-43C5-EC44-95F7-7A1A5863F450}" type="slidenum">
              <a:rPr lang="en-US" altLang="en-US"/>
              <a:pPr>
                <a:defRPr/>
              </a:pPr>
              <a:t>‹#›</a:t>
            </a:fld>
            <a:endParaRPr lang="en-US" altLang="en-US"/>
          </a:p>
        </p:txBody>
      </p:sp>
    </p:spTree>
    <p:extLst>
      <p:ext uri="{BB962C8B-B14F-4D97-AF65-F5344CB8AC3E}">
        <p14:creationId xmlns:p14="http://schemas.microsoft.com/office/powerpoint/2010/main" val="1159994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8" name="TextBox 17"/>
          <p:cNvSpPr txBox="1"/>
          <p:nvPr userDrawn="1"/>
        </p:nvSpPr>
        <p:spPr>
          <a:xfrm>
            <a:off x="6889508" y="6244816"/>
            <a:ext cx="1810544" cy="307777"/>
          </a:xfrm>
          <a:prstGeom prst="rect">
            <a:avLst/>
          </a:prstGeom>
          <a:noFill/>
        </p:spPr>
        <p:txBody>
          <a:bodyPr wrap="square" rtlCol="0">
            <a:spAutoFit/>
          </a:bodyPr>
          <a:lstStyle/>
          <a:p>
            <a:pPr marL="0" marR="0" indent="0" algn="r" defTabSz="914400" rtl="0" eaLnBrk="1" fontAlgn="base" latinLnBrk="0" hangingPunct="1">
              <a:lnSpc>
                <a:spcPct val="100000"/>
              </a:lnSpc>
              <a:spcBef>
                <a:spcPct val="0"/>
              </a:spcBef>
              <a:spcAft>
                <a:spcPct val="0"/>
              </a:spcAft>
              <a:buClrTx/>
              <a:buSzTx/>
              <a:buFontTx/>
              <a:buNone/>
              <a:tabLst/>
              <a:defRPr/>
            </a:pPr>
            <a:fld id="{8C9F358E-A607-C04B-9E82-CD5ECE114245}" type="slidenum">
              <a:rPr lang="en-US" altLang="en-US" sz="1400" b="0" kern="1200" smtClean="0">
                <a:solidFill>
                  <a:schemeClr val="tx1"/>
                </a:solidFill>
                <a:latin typeface="Arial" charset="0"/>
                <a:ea typeface="MS PGothic" charset="-128"/>
                <a:cs typeface="ＭＳ Ｐゴシック" charset="-128"/>
              </a:rPr>
              <a:pPr marL="0" marR="0" indent="0" algn="r" defTabSz="914400" rtl="0" eaLnBrk="1" fontAlgn="base" latinLnBrk="0" hangingPunct="1">
                <a:lnSpc>
                  <a:spcPct val="100000"/>
                </a:lnSpc>
                <a:spcBef>
                  <a:spcPct val="0"/>
                </a:spcBef>
                <a:spcAft>
                  <a:spcPct val="0"/>
                </a:spcAft>
                <a:buClrTx/>
                <a:buSzTx/>
                <a:buFontTx/>
                <a:buNone/>
                <a:tabLst/>
                <a:defRPr/>
              </a:pPr>
              <a:t>‹#›</a:t>
            </a:fld>
            <a:endParaRPr lang="en-US" altLang="en-US" sz="1400" b="0" kern="1200" dirty="0">
              <a:solidFill>
                <a:schemeClr val="tx1"/>
              </a:solidFill>
              <a:latin typeface="Arial" charset="0"/>
              <a:ea typeface="MS PGothic" charset="-128"/>
              <a:cs typeface="ＭＳ Ｐゴシック" charset="-128"/>
            </a:endParaRPr>
          </a:p>
        </p:txBody>
      </p:sp>
      <p:sp>
        <p:nvSpPr>
          <p:cNvPr id="19" name="AutoShape 3"/>
          <p:cNvSpPr>
            <a:spLocks noChangeArrowheads="1"/>
          </p:cNvSpPr>
          <p:nvPr userDrawn="1"/>
        </p:nvSpPr>
        <p:spPr bwMode="auto">
          <a:xfrm>
            <a:off x="685800" y="998538"/>
            <a:ext cx="7770813" cy="914400"/>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dirty="0">
                <a:solidFill>
                  <a:srgbClr val="008080"/>
                </a:solidFill>
              </a:rPr>
              <a:t>HOW TO Determine the Molarity of an Acid Solution</a:t>
            </a:r>
          </a:p>
          <a:p>
            <a:pPr algn="ctr" eaLnBrk="1" hangingPunct="1">
              <a:defRPr/>
            </a:pPr>
            <a:r>
              <a:rPr lang="en-US" dirty="0">
                <a:solidFill>
                  <a:srgbClr val="008080"/>
                </a:solidFill>
              </a:rPr>
              <a:t> from Titration</a:t>
            </a:r>
          </a:p>
        </p:txBody>
      </p:sp>
      <p:sp>
        <p:nvSpPr>
          <p:cNvPr id="20" name="AutoShape 4"/>
          <p:cNvSpPr>
            <a:spLocks noChangeArrowheads="1"/>
          </p:cNvSpPr>
          <p:nvPr userDrawn="1"/>
        </p:nvSpPr>
        <p:spPr bwMode="auto">
          <a:xfrm>
            <a:off x="708025" y="2182813"/>
            <a:ext cx="1495425" cy="511175"/>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dirty="0">
                <a:solidFill>
                  <a:srgbClr val="008080"/>
                </a:solidFill>
              </a:rPr>
              <a:t>Example</a:t>
            </a:r>
          </a:p>
        </p:txBody>
      </p:sp>
      <p:sp>
        <p:nvSpPr>
          <p:cNvPr id="4" name="Content Placeholder 3"/>
          <p:cNvSpPr>
            <a:spLocks noGrp="1"/>
          </p:cNvSpPr>
          <p:nvPr>
            <p:ph sz="quarter" idx="10"/>
          </p:nvPr>
        </p:nvSpPr>
        <p:spPr>
          <a:xfrm>
            <a:off x="1116013" y="1125538"/>
            <a:ext cx="7570787" cy="78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p:cNvSpPr>
            <a:spLocks noGrp="1"/>
          </p:cNvSpPr>
          <p:nvPr>
            <p:ph sz="quarter" idx="11"/>
          </p:nvPr>
        </p:nvSpPr>
        <p:spPr>
          <a:xfrm>
            <a:off x="827088" y="2349500"/>
            <a:ext cx="1376362" cy="344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p:cNvSpPr>
            <a:spLocks noGrp="1"/>
          </p:cNvSpPr>
          <p:nvPr>
            <p:ph sz="quarter" idx="12"/>
          </p:nvPr>
        </p:nvSpPr>
        <p:spPr>
          <a:xfrm>
            <a:off x="2339975" y="2182813"/>
            <a:ext cx="6359525" cy="1030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Content Placeholder 20"/>
          <p:cNvSpPr>
            <a:spLocks noGrp="1"/>
          </p:cNvSpPr>
          <p:nvPr>
            <p:ph sz="quarter" idx="13"/>
          </p:nvPr>
        </p:nvSpPr>
        <p:spPr>
          <a:xfrm>
            <a:off x="1116013" y="3573463"/>
            <a:ext cx="2663825" cy="86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Content Placeholder 23"/>
          <p:cNvSpPr>
            <a:spLocks noGrp="1"/>
          </p:cNvSpPr>
          <p:nvPr>
            <p:ph sz="quarter" idx="14"/>
          </p:nvPr>
        </p:nvSpPr>
        <p:spPr>
          <a:xfrm>
            <a:off x="971550" y="4724400"/>
            <a:ext cx="3024188" cy="1225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8" name="Content Placeholder 27"/>
          <p:cNvSpPr>
            <a:spLocks noGrp="1"/>
          </p:cNvSpPr>
          <p:nvPr>
            <p:ph sz="quarter" idx="15"/>
          </p:nvPr>
        </p:nvSpPr>
        <p:spPr>
          <a:xfrm>
            <a:off x="4859338" y="3860800"/>
            <a:ext cx="2305050" cy="576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2" name="Content Placeholder 31"/>
          <p:cNvSpPr>
            <a:spLocks noGrp="1"/>
          </p:cNvSpPr>
          <p:nvPr>
            <p:ph sz="quarter" idx="16"/>
          </p:nvPr>
        </p:nvSpPr>
        <p:spPr>
          <a:xfrm>
            <a:off x="4787900" y="4868863"/>
            <a:ext cx="2232025" cy="792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57054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8" name="TextBox 17"/>
          <p:cNvSpPr txBox="1"/>
          <p:nvPr userDrawn="1"/>
        </p:nvSpPr>
        <p:spPr>
          <a:xfrm>
            <a:off x="6889508" y="6244816"/>
            <a:ext cx="1810544" cy="307777"/>
          </a:xfrm>
          <a:prstGeom prst="rect">
            <a:avLst/>
          </a:prstGeom>
          <a:noFill/>
        </p:spPr>
        <p:txBody>
          <a:bodyPr wrap="square" rtlCol="0">
            <a:spAutoFit/>
          </a:bodyPr>
          <a:lstStyle/>
          <a:p>
            <a:pPr marL="0" marR="0" indent="0" algn="r" defTabSz="914400" rtl="0" eaLnBrk="1" fontAlgn="base" latinLnBrk="0" hangingPunct="1">
              <a:lnSpc>
                <a:spcPct val="100000"/>
              </a:lnSpc>
              <a:spcBef>
                <a:spcPct val="0"/>
              </a:spcBef>
              <a:spcAft>
                <a:spcPct val="0"/>
              </a:spcAft>
              <a:buClrTx/>
              <a:buSzTx/>
              <a:buFontTx/>
              <a:buNone/>
              <a:tabLst/>
              <a:defRPr/>
            </a:pPr>
            <a:fld id="{8C9F358E-A607-C04B-9E82-CD5ECE114245}" type="slidenum">
              <a:rPr lang="en-US" altLang="en-US" sz="1400" b="0" kern="1200" smtClean="0">
                <a:solidFill>
                  <a:schemeClr val="tx1"/>
                </a:solidFill>
                <a:latin typeface="Arial" charset="0"/>
                <a:ea typeface="MS PGothic" charset="-128"/>
                <a:cs typeface="ＭＳ Ｐゴシック" charset="-128"/>
              </a:rPr>
              <a:pPr marL="0" marR="0" indent="0" algn="r" defTabSz="914400" rtl="0" eaLnBrk="1" fontAlgn="base" latinLnBrk="0" hangingPunct="1">
                <a:lnSpc>
                  <a:spcPct val="100000"/>
                </a:lnSpc>
                <a:spcBef>
                  <a:spcPct val="0"/>
                </a:spcBef>
                <a:spcAft>
                  <a:spcPct val="0"/>
                </a:spcAft>
                <a:buClrTx/>
                <a:buSzTx/>
                <a:buFontTx/>
                <a:buNone/>
                <a:tabLst/>
                <a:defRPr/>
              </a:pPr>
              <a:t>‹#›</a:t>
            </a:fld>
            <a:endParaRPr lang="en-US" altLang="en-US" sz="1400" b="0" kern="1200" dirty="0">
              <a:solidFill>
                <a:schemeClr val="tx1"/>
              </a:solidFill>
              <a:latin typeface="Arial" charset="0"/>
              <a:ea typeface="MS PGothic" charset="-128"/>
              <a:cs typeface="ＭＳ Ｐゴシック" charset="-128"/>
            </a:endParaRPr>
          </a:p>
        </p:txBody>
      </p:sp>
      <p:sp>
        <p:nvSpPr>
          <p:cNvPr id="19" name="AutoShape 3"/>
          <p:cNvSpPr>
            <a:spLocks noChangeArrowheads="1"/>
          </p:cNvSpPr>
          <p:nvPr userDrawn="1"/>
        </p:nvSpPr>
        <p:spPr bwMode="auto">
          <a:xfrm>
            <a:off x="398463" y="1066800"/>
            <a:ext cx="8296275" cy="914400"/>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dirty="0">
                <a:solidFill>
                  <a:srgbClr val="008080"/>
                </a:solidFill>
              </a:rPr>
              <a:t>HOW TO Draw a Balanced Equation for a Neutralization</a:t>
            </a:r>
          </a:p>
          <a:p>
            <a:pPr algn="ctr" eaLnBrk="1" hangingPunct="1">
              <a:defRPr/>
            </a:pPr>
            <a:r>
              <a:rPr lang="en-US" dirty="0">
                <a:solidFill>
                  <a:srgbClr val="008080"/>
                </a:solidFill>
              </a:rPr>
              <a:t>Reaction between HA and MOH</a:t>
            </a:r>
          </a:p>
        </p:txBody>
      </p:sp>
      <p:sp>
        <p:nvSpPr>
          <p:cNvPr id="20" name="AutoShape 4"/>
          <p:cNvSpPr>
            <a:spLocks noChangeArrowheads="1"/>
          </p:cNvSpPr>
          <p:nvPr userDrawn="1"/>
        </p:nvSpPr>
        <p:spPr bwMode="auto">
          <a:xfrm>
            <a:off x="661988" y="2373313"/>
            <a:ext cx="1358900" cy="511175"/>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dirty="0">
                <a:solidFill>
                  <a:srgbClr val="008080"/>
                </a:solidFill>
              </a:rPr>
              <a:t>Step [3]</a:t>
            </a:r>
          </a:p>
        </p:txBody>
      </p:sp>
      <p:sp>
        <p:nvSpPr>
          <p:cNvPr id="22" name="Rectangle 19"/>
          <p:cNvSpPr>
            <a:spLocks noChangeArrowheads="1"/>
          </p:cNvSpPr>
          <p:nvPr userDrawn="1"/>
        </p:nvSpPr>
        <p:spPr bwMode="auto">
          <a:xfrm>
            <a:off x="144463" y="5097463"/>
            <a:ext cx="1890712" cy="8509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spAutoFit/>
          </a:bodyPr>
          <a:lstStyle/>
          <a:p>
            <a:pPr algn="ctr" eaLnBrk="1" hangingPunct="1">
              <a:defRPr/>
            </a:pPr>
            <a:r>
              <a:rPr lang="en-US" dirty="0">
                <a:solidFill>
                  <a:srgbClr val="7E13E3"/>
                </a:solidFill>
              </a:rPr>
              <a:t>Place a 2 to</a:t>
            </a:r>
          </a:p>
          <a:p>
            <a:pPr algn="ctr" eaLnBrk="1" hangingPunct="1">
              <a:defRPr/>
            </a:pPr>
            <a:r>
              <a:rPr lang="en-US" dirty="0">
                <a:solidFill>
                  <a:srgbClr val="7E13E3"/>
                </a:solidFill>
              </a:rPr>
              <a:t>balance Cl.</a:t>
            </a:r>
          </a:p>
        </p:txBody>
      </p:sp>
      <p:sp>
        <p:nvSpPr>
          <p:cNvPr id="24" name="Rectangle 21"/>
          <p:cNvSpPr>
            <a:spLocks noChangeArrowheads="1"/>
          </p:cNvSpPr>
          <p:nvPr userDrawn="1"/>
        </p:nvSpPr>
        <p:spPr bwMode="auto">
          <a:xfrm>
            <a:off x="4769961" y="3113173"/>
            <a:ext cx="2686050" cy="8509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spAutoFit/>
          </a:bodyPr>
          <a:lstStyle/>
          <a:p>
            <a:pPr algn="ctr" eaLnBrk="1" hangingPunct="1">
              <a:defRPr/>
            </a:pPr>
            <a:r>
              <a:rPr lang="en-US" dirty="0">
                <a:solidFill>
                  <a:srgbClr val="7E13E3"/>
                </a:solidFill>
              </a:rPr>
              <a:t>Place a 2 to</a:t>
            </a:r>
          </a:p>
          <a:p>
            <a:pPr algn="ctr" eaLnBrk="1" hangingPunct="1">
              <a:defRPr/>
            </a:pPr>
            <a:r>
              <a:rPr lang="en-US" dirty="0">
                <a:solidFill>
                  <a:srgbClr val="7E13E3"/>
                </a:solidFill>
              </a:rPr>
              <a:t>balance O and H.</a:t>
            </a:r>
          </a:p>
        </p:txBody>
      </p:sp>
      <p:sp>
        <p:nvSpPr>
          <p:cNvPr id="4" name="Content Placeholder 3"/>
          <p:cNvSpPr>
            <a:spLocks noGrp="1"/>
          </p:cNvSpPr>
          <p:nvPr>
            <p:ph sz="quarter" idx="10"/>
          </p:nvPr>
        </p:nvSpPr>
        <p:spPr>
          <a:xfrm>
            <a:off x="900113" y="3357563"/>
            <a:ext cx="1800225" cy="606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p:cNvSpPr>
            <a:spLocks noGrp="1"/>
          </p:cNvSpPr>
          <p:nvPr>
            <p:ph sz="quarter" idx="11"/>
          </p:nvPr>
        </p:nvSpPr>
        <p:spPr>
          <a:xfrm>
            <a:off x="2035175" y="2060575"/>
            <a:ext cx="3041650" cy="1052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p:cNvSpPr>
            <a:spLocks noGrp="1"/>
          </p:cNvSpPr>
          <p:nvPr>
            <p:ph sz="quarter" idx="12"/>
          </p:nvPr>
        </p:nvSpPr>
        <p:spPr>
          <a:xfrm>
            <a:off x="5795963" y="2373313"/>
            <a:ext cx="2898775" cy="511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Content Placeholder 25"/>
          <p:cNvSpPr>
            <a:spLocks noGrp="1"/>
          </p:cNvSpPr>
          <p:nvPr>
            <p:ph sz="quarter" idx="13"/>
          </p:nvPr>
        </p:nvSpPr>
        <p:spPr>
          <a:xfrm>
            <a:off x="2484438" y="3963988"/>
            <a:ext cx="2592387" cy="1552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Content Placeholder 29"/>
          <p:cNvSpPr>
            <a:spLocks noGrp="1"/>
          </p:cNvSpPr>
          <p:nvPr>
            <p:ph sz="quarter" idx="14"/>
          </p:nvPr>
        </p:nvSpPr>
        <p:spPr>
          <a:xfrm>
            <a:off x="5940425" y="4292600"/>
            <a:ext cx="1944688" cy="804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3" name="Content Placeholder 32"/>
          <p:cNvSpPr>
            <a:spLocks noGrp="1"/>
          </p:cNvSpPr>
          <p:nvPr>
            <p:ph sz="quarter" idx="15"/>
          </p:nvPr>
        </p:nvSpPr>
        <p:spPr>
          <a:xfrm>
            <a:off x="7456488" y="3357563"/>
            <a:ext cx="1579562" cy="792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5" name="Content Placeholder 34"/>
          <p:cNvSpPr>
            <a:spLocks noGrp="1"/>
          </p:cNvSpPr>
          <p:nvPr>
            <p:ph sz="quarter" idx="16"/>
          </p:nvPr>
        </p:nvSpPr>
        <p:spPr>
          <a:xfrm>
            <a:off x="250825" y="4292600"/>
            <a:ext cx="1512888" cy="649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7" name="Content Placeholder 36"/>
          <p:cNvSpPr>
            <a:spLocks noGrp="1"/>
          </p:cNvSpPr>
          <p:nvPr>
            <p:ph sz="quarter" idx="17"/>
          </p:nvPr>
        </p:nvSpPr>
        <p:spPr>
          <a:xfrm>
            <a:off x="5508625" y="5516563"/>
            <a:ext cx="2376488" cy="728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9" name="Content Placeholder 38"/>
          <p:cNvSpPr>
            <a:spLocks noGrp="1"/>
          </p:cNvSpPr>
          <p:nvPr>
            <p:ph sz="quarter" idx="18"/>
          </p:nvPr>
        </p:nvSpPr>
        <p:spPr>
          <a:xfrm>
            <a:off x="457200" y="5948363"/>
            <a:ext cx="2098675" cy="604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1" name="Content Placeholder 40"/>
          <p:cNvSpPr>
            <a:spLocks noGrp="1"/>
          </p:cNvSpPr>
          <p:nvPr>
            <p:ph sz="quarter" idx="19"/>
          </p:nvPr>
        </p:nvSpPr>
        <p:spPr>
          <a:xfrm>
            <a:off x="3708400" y="5948363"/>
            <a:ext cx="1223963" cy="504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448401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8" name="TextBox 17"/>
          <p:cNvSpPr txBox="1"/>
          <p:nvPr userDrawn="1"/>
        </p:nvSpPr>
        <p:spPr>
          <a:xfrm>
            <a:off x="6889508" y="6244816"/>
            <a:ext cx="1810544" cy="307777"/>
          </a:xfrm>
          <a:prstGeom prst="rect">
            <a:avLst/>
          </a:prstGeom>
          <a:noFill/>
        </p:spPr>
        <p:txBody>
          <a:bodyPr wrap="square" rtlCol="0">
            <a:spAutoFit/>
          </a:bodyPr>
          <a:lstStyle/>
          <a:p>
            <a:pPr marL="0" marR="0" indent="0" algn="r" defTabSz="914400" rtl="0" eaLnBrk="1" fontAlgn="base" latinLnBrk="0" hangingPunct="1">
              <a:lnSpc>
                <a:spcPct val="100000"/>
              </a:lnSpc>
              <a:spcBef>
                <a:spcPct val="0"/>
              </a:spcBef>
              <a:spcAft>
                <a:spcPct val="0"/>
              </a:spcAft>
              <a:buClrTx/>
              <a:buSzTx/>
              <a:buFontTx/>
              <a:buNone/>
              <a:tabLst/>
              <a:defRPr/>
            </a:pPr>
            <a:fld id="{8C9F358E-A607-C04B-9E82-CD5ECE114245}" type="slidenum">
              <a:rPr lang="en-US" altLang="en-US" sz="1400" b="0" kern="1200" smtClean="0">
                <a:solidFill>
                  <a:schemeClr val="tx1"/>
                </a:solidFill>
                <a:latin typeface="Arial" charset="0"/>
                <a:ea typeface="MS PGothic" charset="-128"/>
                <a:cs typeface="ＭＳ Ｐゴシック" charset="-128"/>
              </a:rPr>
              <a:pPr marL="0" marR="0" indent="0" algn="r" defTabSz="914400" rtl="0" eaLnBrk="1" fontAlgn="base" latinLnBrk="0" hangingPunct="1">
                <a:lnSpc>
                  <a:spcPct val="100000"/>
                </a:lnSpc>
                <a:spcBef>
                  <a:spcPct val="0"/>
                </a:spcBef>
                <a:spcAft>
                  <a:spcPct val="0"/>
                </a:spcAft>
                <a:buClrTx/>
                <a:buSzTx/>
                <a:buFontTx/>
                <a:buNone/>
                <a:tabLst/>
                <a:defRPr/>
              </a:pPr>
              <a:t>‹#›</a:t>
            </a:fld>
            <a:endParaRPr lang="en-US" altLang="en-US" sz="1400" b="0" kern="1200" dirty="0">
              <a:solidFill>
                <a:schemeClr val="tx1"/>
              </a:solidFill>
              <a:latin typeface="Arial" charset="0"/>
              <a:ea typeface="MS PGothic" charset="-128"/>
              <a:cs typeface="ＭＳ Ｐゴシック" charset="-128"/>
            </a:endParaRPr>
          </a:p>
        </p:txBody>
      </p:sp>
      <p:sp>
        <p:nvSpPr>
          <p:cNvPr id="19" name="AutoShape 3"/>
          <p:cNvSpPr>
            <a:spLocks noChangeArrowheads="1"/>
          </p:cNvSpPr>
          <p:nvPr userDrawn="1"/>
        </p:nvSpPr>
        <p:spPr bwMode="auto">
          <a:xfrm>
            <a:off x="398463" y="1066800"/>
            <a:ext cx="8296275" cy="914400"/>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dirty="0">
                <a:solidFill>
                  <a:srgbClr val="008080"/>
                </a:solidFill>
              </a:rPr>
              <a:t>HOW TO Draw a Balanced Equation for a Neutralization</a:t>
            </a:r>
          </a:p>
          <a:p>
            <a:pPr algn="ctr" eaLnBrk="1" hangingPunct="1">
              <a:defRPr/>
            </a:pPr>
            <a:r>
              <a:rPr lang="en-US" dirty="0">
                <a:solidFill>
                  <a:srgbClr val="008080"/>
                </a:solidFill>
              </a:rPr>
              <a:t>Reaction between HA and MOH</a:t>
            </a:r>
          </a:p>
        </p:txBody>
      </p:sp>
      <p:sp>
        <p:nvSpPr>
          <p:cNvPr id="20" name="AutoShape 4"/>
          <p:cNvSpPr>
            <a:spLocks noChangeArrowheads="1"/>
          </p:cNvSpPr>
          <p:nvPr userDrawn="1"/>
        </p:nvSpPr>
        <p:spPr bwMode="auto">
          <a:xfrm>
            <a:off x="661988" y="2209800"/>
            <a:ext cx="1358900" cy="511175"/>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dirty="0">
                <a:solidFill>
                  <a:srgbClr val="008080"/>
                </a:solidFill>
              </a:rPr>
              <a:t>Step [2]</a:t>
            </a:r>
          </a:p>
        </p:txBody>
      </p:sp>
      <p:sp>
        <p:nvSpPr>
          <p:cNvPr id="4" name="Content Placeholder 3"/>
          <p:cNvSpPr>
            <a:spLocks noGrp="1"/>
          </p:cNvSpPr>
          <p:nvPr>
            <p:ph sz="quarter" idx="10"/>
          </p:nvPr>
        </p:nvSpPr>
        <p:spPr>
          <a:xfrm>
            <a:off x="2339975" y="2209800"/>
            <a:ext cx="2879725" cy="511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p:cNvSpPr>
            <a:spLocks noGrp="1"/>
          </p:cNvSpPr>
          <p:nvPr>
            <p:ph sz="quarter" idx="11"/>
          </p:nvPr>
        </p:nvSpPr>
        <p:spPr>
          <a:xfrm>
            <a:off x="5867400" y="2209800"/>
            <a:ext cx="3025775" cy="642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p:cNvSpPr>
            <a:spLocks noGrp="1"/>
          </p:cNvSpPr>
          <p:nvPr>
            <p:ph sz="quarter" idx="12"/>
          </p:nvPr>
        </p:nvSpPr>
        <p:spPr>
          <a:xfrm>
            <a:off x="-107950" y="2997200"/>
            <a:ext cx="3384550" cy="86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Content Placeholder 21"/>
          <p:cNvSpPr>
            <a:spLocks noGrp="1"/>
          </p:cNvSpPr>
          <p:nvPr>
            <p:ph sz="quarter" idx="13"/>
          </p:nvPr>
        </p:nvSpPr>
        <p:spPr>
          <a:xfrm>
            <a:off x="3779838" y="3068638"/>
            <a:ext cx="3109912" cy="1152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Content Placeholder 25"/>
          <p:cNvSpPr>
            <a:spLocks noGrp="1"/>
          </p:cNvSpPr>
          <p:nvPr>
            <p:ph sz="quarter" idx="14"/>
          </p:nvPr>
        </p:nvSpPr>
        <p:spPr>
          <a:xfrm>
            <a:off x="1476375" y="4868863"/>
            <a:ext cx="4248150" cy="1376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113775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8" name="TextBox 17"/>
          <p:cNvSpPr txBox="1"/>
          <p:nvPr userDrawn="1"/>
        </p:nvSpPr>
        <p:spPr>
          <a:xfrm>
            <a:off x="6889508" y="6244816"/>
            <a:ext cx="1810544" cy="307777"/>
          </a:xfrm>
          <a:prstGeom prst="rect">
            <a:avLst/>
          </a:prstGeom>
          <a:noFill/>
        </p:spPr>
        <p:txBody>
          <a:bodyPr wrap="square" rtlCol="0">
            <a:spAutoFit/>
          </a:bodyPr>
          <a:lstStyle/>
          <a:p>
            <a:pPr marL="0" marR="0" indent="0" algn="r" defTabSz="914400" rtl="0" eaLnBrk="1" fontAlgn="base" latinLnBrk="0" hangingPunct="1">
              <a:lnSpc>
                <a:spcPct val="100000"/>
              </a:lnSpc>
              <a:spcBef>
                <a:spcPct val="0"/>
              </a:spcBef>
              <a:spcAft>
                <a:spcPct val="0"/>
              </a:spcAft>
              <a:buClrTx/>
              <a:buSzTx/>
              <a:buFontTx/>
              <a:buNone/>
              <a:tabLst/>
              <a:defRPr/>
            </a:pPr>
            <a:fld id="{8C9F358E-A607-C04B-9E82-CD5ECE114245}" type="slidenum">
              <a:rPr lang="en-US" altLang="en-US" sz="1400" b="0" kern="1200" smtClean="0">
                <a:solidFill>
                  <a:schemeClr val="tx1"/>
                </a:solidFill>
                <a:latin typeface="Arial" charset="0"/>
                <a:ea typeface="MS PGothic" charset="-128"/>
                <a:cs typeface="ＭＳ Ｐゴシック" charset="-128"/>
              </a:rPr>
              <a:pPr marL="0" marR="0" indent="0" algn="r" defTabSz="914400" rtl="0" eaLnBrk="1" fontAlgn="base" latinLnBrk="0" hangingPunct="1">
                <a:lnSpc>
                  <a:spcPct val="100000"/>
                </a:lnSpc>
                <a:spcBef>
                  <a:spcPct val="0"/>
                </a:spcBef>
                <a:spcAft>
                  <a:spcPct val="0"/>
                </a:spcAft>
                <a:buClrTx/>
                <a:buSzTx/>
                <a:buFontTx/>
                <a:buNone/>
                <a:tabLst/>
                <a:defRPr/>
              </a:pPr>
              <a:t>‹#›</a:t>
            </a:fld>
            <a:endParaRPr lang="en-US" altLang="en-US" sz="1400" b="0" kern="1200" dirty="0">
              <a:solidFill>
                <a:schemeClr val="tx1"/>
              </a:solidFill>
              <a:latin typeface="Arial" charset="0"/>
              <a:ea typeface="MS PGothic" charset="-128"/>
              <a:cs typeface="ＭＳ Ｐゴシック" charset="-128"/>
            </a:endParaRPr>
          </a:p>
        </p:txBody>
      </p:sp>
      <p:sp>
        <p:nvSpPr>
          <p:cNvPr id="19" name="AutoShape 3"/>
          <p:cNvSpPr>
            <a:spLocks noChangeArrowheads="1"/>
          </p:cNvSpPr>
          <p:nvPr userDrawn="1"/>
        </p:nvSpPr>
        <p:spPr bwMode="auto">
          <a:xfrm>
            <a:off x="398463" y="1066800"/>
            <a:ext cx="8296275" cy="914400"/>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dirty="0">
                <a:solidFill>
                  <a:srgbClr val="008080"/>
                </a:solidFill>
              </a:rPr>
              <a:t>HOW TO Draw a Balanced Equation for a Neutralization</a:t>
            </a:r>
          </a:p>
          <a:p>
            <a:pPr algn="ctr" eaLnBrk="1" hangingPunct="1">
              <a:defRPr/>
            </a:pPr>
            <a:r>
              <a:rPr lang="en-US" dirty="0">
                <a:solidFill>
                  <a:srgbClr val="008080"/>
                </a:solidFill>
              </a:rPr>
              <a:t>Reaction Between HA and MOH</a:t>
            </a:r>
          </a:p>
        </p:txBody>
      </p:sp>
      <p:sp>
        <p:nvSpPr>
          <p:cNvPr id="20" name="AutoShape 4"/>
          <p:cNvSpPr>
            <a:spLocks noChangeArrowheads="1"/>
          </p:cNvSpPr>
          <p:nvPr userDrawn="1"/>
        </p:nvSpPr>
        <p:spPr bwMode="auto">
          <a:xfrm>
            <a:off x="590550" y="2373313"/>
            <a:ext cx="1495425" cy="511175"/>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dirty="0">
                <a:solidFill>
                  <a:srgbClr val="008080"/>
                </a:solidFill>
              </a:rPr>
              <a:t>Example</a:t>
            </a:r>
          </a:p>
        </p:txBody>
      </p:sp>
      <p:sp>
        <p:nvSpPr>
          <p:cNvPr id="22" name="AutoShape 6"/>
          <p:cNvSpPr>
            <a:spLocks noChangeArrowheads="1"/>
          </p:cNvSpPr>
          <p:nvPr userDrawn="1"/>
        </p:nvSpPr>
        <p:spPr bwMode="auto">
          <a:xfrm>
            <a:off x="681038" y="3603625"/>
            <a:ext cx="1358900" cy="511175"/>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dirty="0">
                <a:solidFill>
                  <a:srgbClr val="008080"/>
                </a:solidFill>
              </a:rPr>
              <a:t>Step [1]</a:t>
            </a:r>
          </a:p>
        </p:txBody>
      </p:sp>
      <p:sp>
        <p:nvSpPr>
          <p:cNvPr id="4" name="Content Placeholder 3"/>
          <p:cNvSpPr>
            <a:spLocks noGrp="1"/>
          </p:cNvSpPr>
          <p:nvPr>
            <p:ph sz="quarter" idx="10"/>
          </p:nvPr>
        </p:nvSpPr>
        <p:spPr>
          <a:xfrm>
            <a:off x="5148064" y="3057966"/>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p:cNvSpPr>
            <a:spLocks noGrp="1"/>
          </p:cNvSpPr>
          <p:nvPr>
            <p:ph sz="quarter" idx="11"/>
          </p:nvPr>
        </p:nvSpPr>
        <p:spPr>
          <a:xfrm>
            <a:off x="2700338" y="2276475"/>
            <a:ext cx="4189412" cy="7921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13"/>
          <p:cNvSpPr>
            <a:spLocks noGrp="1"/>
          </p:cNvSpPr>
          <p:nvPr>
            <p:ph sz="quarter" idx="12"/>
          </p:nvPr>
        </p:nvSpPr>
        <p:spPr>
          <a:xfrm>
            <a:off x="1116013" y="4581525"/>
            <a:ext cx="2160587" cy="647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Content Placeholder 23"/>
          <p:cNvSpPr>
            <a:spLocks noGrp="1"/>
          </p:cNvSpPr>
          <p:nvPr>
            <p:ph sz="quarter" idx="13"/>
          </p:nvPr>
        </p:nvSpPr>
        <p:spPr>
          <a:xfrm>
            <a:off x="3563938" y="4581525"/>
            <a:ext cx="1871662" cy="647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8" name="Content Placeholder 27"/>
          <p:cNvSpPr>
            <a:spLocks noGrp="1"/>
          </p:cNvSpPr>
          <p:nvPr>
            <p:ph sz="quarter" idx="14"/>
          </p:nvPr>
        </p:nvSpPr>
        <p:spPr>
          <a:xfrm>
            <a:off x="6227763" y="4581525"/>
            <a:ext cx="1566862" cy="647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2" name="Content Placeholder 31"/>
          <p:cNvSpPr>
            <a:spLocks noGrp="1"/>
          </p:cNvSpPr>
          <p:nvPr>
            <p:ph sz="quarter" idx="15"/>
          </p:nvPr>
        </p:nvSpPr>
        <p:spPr>
          <a:xfrm>
            <a:off x="6084888" y="4114800"/>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4" name="Content Placeholder 33"/>
          <p:cNvSpPr>
            <a:spLocks noGrp="1"/>
          </p:cNvSpPr>
          <p:nvPr>
            <p:ph sz="quarter" idx="16"/>
          </p:nvPr>
        </p:nvSpPr>
        <p:spPr>
          <a:xfrm>
            <a:off x="7011988" y="3363913"/>
            <a:ext cx="2132012" cy="857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6" name="Content Placeholder 35"/>
          <p:cNvSpPr>
            <a:spLocks noGrp="1"/>
          </p:cNvSpPr>
          <p:nvPr>
            <p:ph sz="quarter" idx="17"/>
          </p:nvPr>
        </p:nvSpPr>
        <p:spPr>
          <a:xfrm>
            <a:off x="590550" y="5681663"/>
            <a:ext cx="2406650" cy="563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8" name="Content Placeholder 37"/>
          <p:cNvSpPr>
            <a:spLocks noGrp="1"/>
          </p:cNvSpPr>
          <p:nvPr>
            <p:ph sz="quarter" idx="18"/>
          </p:nvPr>
        </p:nvSpPr>
        <p:spPr>
          <a:xfrm>
            <a:off x="2339975" y="3213100"/>
            <a:ext cx="2016125" cy="90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964981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8" name="TextBox 17"/>
          <p:cNvSpPr txBox="1"/>
          <p:nvPr userDrawn="1"/>
        </p:nvSpPr>
        <p:spPr>
          <a:xfrm>
            <a:off x="6889508" y="6244816"/>
            <a:ext cx="1810544" cy="307777"/>
          </a:xfrm>
          <a:prstGeom prst="rect">
            <a:avLst/>
          </a:prstGeom>
          <a:noFill/>
        </p:spPr>
        <p:txBody>
          <a:bodyPr wrap="square" rtlCol="0">
            <a:spAutoFit/>
          </a:bodyPr>
          <a:lstStyle/>
          <a:p>
            <a:pPr marL="0" marR="0" indent="0" algn="r" defTabSz="914400" rtl="0" eaLnBrk="1" fontAlgn="base" latinLnBrk="0" hangingPunct="1">
              <a:lnSpc>
                <a:spcPct val="100000"/>
              </a:lnSpc>
              <a:spcBef>
                <a:spcPct val="0"/>
              </a:spcBef>
              <a:spcAft>
                <a:spcPct val="0"/>
              </a:spcAft>
              <a:buClrTx/>
              <a:buSzTx/>
              <a:buFontTx/>
              <a:buNone/>
              <a:tabLst/>
              <a:defRPr/>
            </a:pPr>
            <a:fld id="{8C9F358E-A607-C04B-9E82-CD5ECE114245}" type="slidenum">
              <a:rPr lang="en-US" altLang="en-US" sz="1400" b="0" kern="1200" smtClean="0">
                <a:solidFill>
                  <a:schemeClr val="tx1"/>
                </a:solidFill>
                <a:latin typeface="Arial" charset="0"/>
                <a:ea typeface="MS PGothic" charset="-128"/>
                <a:cs typeface="ＭＳ Ｐゴシック" charset="-128"/>
              </a:rPr>
              <a:pPr marL="0" marR="0" indent="0" algn="r" defTabSz="914400" rtl="0" eaLnBrk="1" fontAlgn="base" latinLnBrk="0" hangingPunct="1">
                <a:lnSpc>
                  <a:spcPct val="100000"/>
                </a:lnSpc>
                <a:spcBef>
                  <a:spcPct val="0"/>
                </a:spcBef>
                <a:spcAft>
                  <a:spcPct val="0"/>
                </a:spcAft>
                <a:buClrTx/>
                <a:buSzTx/>
                <a:buFontTx/>
                <a:buNone/>
                <a:tabLst/>
                <a:defRPr/>
              </a:pPr>
              <a:t>‹#›</a:t>
            </a:fld>
            <a:endParaRPr lang="en-US" altLang="en-US" sz="1400" b="0" kern="1200" dirty="0">
              <a:solidFill>
                <a:schemeClr val="tx1"/>
              </a:solidFill>
              <a:latin typeface="Arial" charset="0"/>
              <a:ea typeface="MS PGothic" charset="-128"/>
              <a:cs typeface="ＭＳ Ｐゴシック" charset="-128"/>
            </a:endParaRPr>
          </a:p>
        </p:txBody>
      </p:sp>
      <p:sp>
        <p:nvSpPr>
          <p:cNvPr id="19" name="Rectangle 9"/>
          <p:cNvSpPr>
            <a:spLocks noChangeArrowheads="1"/>
          </p:cNvSpPr>
          <p:nvPr userDrawn="1"/>
        </p:nvSpPr>
        <p:spPr bwMode="auto">
          <a:xfrm>
            <a:off x="4191000" y="4800600"/>
            <a:ext cx="1981200" cy="609600"/>
          </a:xfrm>
          <a:prstGeom prst="rect">
            <a:avLst/>
          </a:prstGeom>
          <a:noFill/>
          <a:ln w="12700">
            <a:solidFill>
              <a:schemeClr val="tx1"/>
            </a:solidFill>
            <a:miter lim="800000"/>
            <a:headEnd/>
            <a:tailEnd/>
          </a:ln>
          <a:effectLst>
            <a:outerShdw dist="107763"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txBody>
          <a:bodyPr wrap="none" anchor="ctr">
            <a:spAutoFit/>
          </a:bodyPr>
          <a:lstStyle/>
          <a:p>
            <a:pPr eaLnBrk="1" hangingPunct="1">
              <a:defRPr/>
            </a:pPr>
            <a:endParaRPr lang="en-US">
              <a:ea typeface="+mn-ea"/>
            </a:endParaRPr>
          </a:p>
        </p:txBody>
      </p:sp>
      <p:sp>
        <p:nvSpPr>
          <p:cNvPr id="4" name="Content Placeholder 3"/>
          <p:cNvSpPr>
            <a:spLocks noGrp="1"/>
          </p:cNvSpPr>
          <p:nvPr>
            <p:ph sz="quarter" idx="10"/>
          </p:nvPr>
        </p:nvSpPr>
        <p:spPr>
          <a:xfrm>
            <a:off x="1042988" y="2636838"/>
            <a:ext cx="2016125" cy="360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p:cNvSpPr>
            <a:spLocks noGrp="1"/>
          </p:cNvSpPr>
          <p:nvPr>
            <p:ph sz="quarter" idx="11"/>
          </p:nvPr>
        </p:nvSpPr>
        <p:spPr>
          <a:xfrm>
            <a:off x="3635375" y="2349500"/>
            <a:ext cx="3457575" cy="647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p:cNvSpPr>
            <a:spLocks noGrp="1"/>
          </p:cNvSpPr>
          <p:nvPr>
            <p:ph sz="quarter" idx="12"/>
          </p:nvPr>
        </p:nvSpPr>
        <p:spPr>
          <a:xfrm>
            <a:off x="611188" y="1844675"/>
            <a:ext cx="2232025" cy="431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Content Placeholder 19"/>
          <p:cNvSpPr>
            <a:spLocks noGrp="1"/>
          </p:cNvSpPr>
          <p:nvPr>
            <p:ph sz="quarter" idx="13"/>
          </p:nvPr>
        </p:nvSpPr>
        <p:spPr>
          <a:xfrm>
            <a:off x="3995738" y="1628775"/>
            <a:ext cx="2894012"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Content Placeholder 23"/>
          <p:cNvSpPr>
            <a:spLocks noGrp="1"/>
          </p:cNvSpPr>
          <p:nvPr>
            <p:ph sz="quarter" idx="14"/>
          </p:nvPr>
        </p:nvSpPr>
        <p:spPr>
          <a:xfrm>
            <a:off x="3492500" y="3284538"/>
            <a:ext cx="3887788" cy="576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8" name="Content Placeholder 27"/>
          <p:cNvSpPr>
            <a:spLocks noGrp="1"/>
          </p:cNvSpPr>
          <p:nvPr>
            <p:ph sz="quarter" idx="15"/>
          </p:nvPr>
        </p:nvSpPr>
        <p:spPr>
          <a:xfrm>
            <a:off x="457200" y="4365625"/>
            <a:ext cx="2601913" cy="1366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2" name="Content Placeholder 31"/>
          <p:cNvSpPr>
            <a:spLocks noGrp="1"/>
          </p:cNvSpPr>
          <p:nvPr>
            <p:ph sz="quarter" idx="16"/>
          </p:nvPr>
        </p:nvSpPr>
        <p:spPr>
          <a:xfrm>
            <a:off x="6889750" y="4800600"/>
            <a:ext cx="2254250" cy="1149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4" name="Content Placeholder 33"/>
          <p:cNvSpPr>
            <a:spLocks noGrp="1"/>
          </p:cNvSpPr>
          <p:nvPr>
            <p:ph sz="quarter" idx="17"/>
          </p:nvPr>
        </p:nvSpPr>
        <p:spPr>
          <a:xfrm>
            <a:off x="3851275" y="5410200"/>
            <a:ext cx="2320925" cy="1042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a:extLst>
              <a:ext uri="{FF2B5EF4-FFF2-40B4-BE49-F238E27FC236}">
                <a16:creationId xmlns:a16="http://schemas.microsoft.com/office/drawing/2014/main" id="{C9CC03F7-AC01-48D2-B8C8-FB617AF69179}"/>
              </a:ext>
            </a:extLst>
          </p:cNvPr>
          <p:cNvSpPr>
            <a:spLocks noGrp="1"/>
          </p:cNvSpPr>
          <p:nvPr>
            <p:ph sz="quarter" idx="18"/>
          </p:nvPr>
        </p:nvSpPr>
        <p:spPr>
          <a:xfrm>
            <a:off x="7524750" y="2276475"/>
            <a:ext cx="1619250" cy="3603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98139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0"/>
          </p:nvPr>
        </p:nvSpPr>
        <p:spPr>
          <a:xfrm>
            <a:off x="611188" y="1844675"/>
            <a:ext cx="8075612" cy="1584325"/>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8"/>
          <p:cNvSpPr>
            <a:spLocks noGrp="1"/>
          </p:cNvSpPr>
          <p:nvPr>
            <p:ph sz="quarter" idx="11"/>
          </p:nvPr>
        </p:nvSpPr>
        <p:spPr>
          <a:xfrm>
            <a:off x="611188" y="3716338"/>
            <a:ext cx="8281987" cy="1225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10"/>
          <p:cNvSpPr>
            <a:spLocks noGrp="1"/>
          </p:cNvSpPr>
          <p:nvPr>
            <p:ph sz="quarter" idx="12"/>
          </p:nvPr>
        </p:nvSpPr>
        <p:spPr>
          <a:xfrm>
            <a:off x="611188" y="5084763"/>
            <a:ext cx="8424862" cy="504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12"/>
          <p:cNvSpPr>
            <a:spLocks noGrp="1"/>
          </p:cNvSpPr>
          <p:nvPr>
            <p:ph sz="quarter" idx="13"/>
          </p:nvPr>
        </p:nvSpPr>
        <p:spPr>
          <a:xfrm>
            <a:off x="611188" y="5949950"/>
            <a:ext cx="7848600" cy="792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14"/>
          <p:cNvSpPr>
            <a:spLocks noGrp="1"/>
          </p:cNvSpPr>
          <p:nvPr>
            <p:ph sz="quarter" idx="14"/>
          </p:nvPr>
        </p:nvSpPr>
        <p:spPr>
          <a:xfrm>
            <a:off x="4787900" y="2205038"/>
            <a:ext cx="2879725" cy="1511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16"/>
          <p:cNvSpPr>
            <a:spLocks noGrp="1"/>
          </p:cNvSpPr>
          <p:nvPr>
            <p:ph sz="quarter" idx="15"/>
          </p:nvPr>
        </p:nvSpPr>
        <p:spPr>
          <a:xfrm>
            <a:off x="6516688" y="4292600"/>
            <a:ext cx="1584325" cy="792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Box 17" hidden="1"/>
          <p:cNvSpPr txBox="1"/>
          <p:nvPr userDrawn="1"/>
        </p:nvSpPr>
        <p:spPr>
          <a:xfrm>
            <a:off x="6889508" y="6244816"/>
            <a:ext cx="1810544" cy="307777"/>
          </a:xfrm>
          <a:prstGeom prst="rect">
            <a:avLst/>
          </a:prstGeom>
          <a:noFill/>
        </p:spPr>
        <p:txBody>
          <a:bodyPr wrap="square" rtlCol="0">
            <a:spAutoFit/>
          </a:bodyPr>
          <a:lstStyle/>
          <a:p>
            <a:pPr marL="0" marR="0" indent="0" algn="r" defTabSz="914400" rtl="0" eaLnBrk="1" fontAlgn="base" latinLnBrk="0" hangingPunct="1">
              <a:lnSpc>
                <a:spcPct val="100000"/>
              </a:lnSpc>
              <a:spcBef>
                <a:spcPct val="0"/>
              </a:spcBef>
              <a:spcAft>
                <a:spcPct val="0"/>
              </a:spcAft>
              <a:buClrTx/>
              <a:buSzTx/>
              <a:buFontTx/>
              <a:buNone/>
              <a:tabLst/>
              <a:defRPr/>
            </a:pPr>
            <a:fld id="{8C9F358E-A607-C04B-9E82-CD5ECE114245}" type="slidenum">
              <a:rPr lang="en-US" altLang="en-US" sz="1400" b="0" kern="1200" smtClean="0">
                <a:solidFill>
                  <a:schemeClr val="tx1"/>
                </a:solidFill>
                <a:latin typeface="Arial" charset="0"/>
                <a:ea typeface="MS PGothic" charset="-128"/>
                <a:cs typeface="ＭＳ Ｐゴシック" charset="-128"/>
              </a:rPr>
              <a:pPr marL="0" marR="0" indent="0" algn="r" defTabSz="914400" rtl="0" eaLnBrk="1" fontAlgn="base" latinLnBrk="0" hangingPunct="1">
                <a:lnSpc>
                  <a:spcPct val="100000"/>
                </a:lnSpc>
                <a:spcBef>
                  <a:spcPct val="0"/>
                </a:spcBef>
                <a:spcAft>
                  <a:spcPct val="0"/>
                </a:spcAft>
                <a:buClrTx/>
                <a:buSzTx/>
                <a:buFontTx/>
                <a:buNone/>
                <a:tabLst/>
                <a:defRPr/>
              </a:pPr>
              <a:t>‹#›</a:t>
            </a:fld>
            <a:endParaRPr lang="en-US" altLang="en-US" sz="1400" b="0" kern="1200" dirty="0">
              <a:solidFill>
                <a:schemeClr val="tx1"/>
              </a:solidFill>
              <a:latin typeface="Arial" charset="0"/>
              <a:ea typeface="MS PGothic" charset="-128"/>
              <a:cs typeface="ＭＳ Ｐゴシック" charset="-128"/>
            </a:endParaRPr>
          </a:p>
        </p:txBody>
      </p:sp>
      <p:sp>
        <p:nvSpPr>
          <p:cNvPr id="21" name="Content Placeholder 20"/>
          <p:cNvSpPr>
            <a:spLocks noGrp="1"/>
          </p:cNvSpPr>
          <p:nvPr>
            <p:ph sz="quarter" idx="16"/>
          </p:nvPr>
        </p:nvSpPr>
        <p:spPr>
          <a:xfrm>
            <a:off x="323850" y="1628775"/>
            <a:ext cx="1800225" cy="792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Content Placeholder 22"/>
          <p:cNvSpPr>
            <a:spLocks noGrp="1"/>
          </p:cNvSpPr>
          <p:nvPr>
            <p:ph sz="quarter" idx="17"/>
          </p:nvPr>
        </p:nvSpPr>
        <p:spPr>
          <a:xfrm>
            <a:off x="2411413" y="1628775"/>
            <a:ext cx="1655762" cy="93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5" name="Content Placeholder 24"/>
          <p:cNvSpPr>
            <a:spLocks noGrp="1"/>
          </p:cNvSpPr>
          <p:nvPr>
            <p:ph sz="quarter" idx="18"/>
          </p:nvPr>
        </p:nvSpPr>
        <p:spPr>
          <a:xfrm>
            <a:off x="4356100" y="1628775"/>
            <a:ext cx="2160588" cy="792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7" name="Content Placeholder 26"/>
          <p:cNvSpPr>
            <a:spLocks noGrp="1"/>
          </p:cNvSpPr>
          <p:nvPr>
            <p:ph sz="quarter" idx="19"/>
          </p:nvPr>
        </p:nvSpPr>
        <p:spPr>
          <a:xfrm>
            <a:off x="7956550" y="2420938"/>
            <a:ext cx="2016125" cy="1152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9" name="Content Placeholder 28"/>
          <p:cNvSpPr>
            <a:spLocks noGrp="1"/>
          </p:cNvSpPr>
          <p:nvPr>
            <p:ph sz="quarter" idx="20"/>
          </p:nvPr>
        </p:nvSpPr>
        <p:spPr>
          <a:xfrm>
            <a:off x="0" y="3573463"/>
            <a:ext cx="1403350" cy="7191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1" name="Table Placeholder 30" hidden="1"/>
          <p:cNvSpPr>
            <a:spLocks noGrp="1"/>
          </p:cNvSpPr>
          <p:nvPr>
            <p:ph type="tbl" sz="quarter" idx="21"/>
          </p:nvPr>
        </p:nvSpPr>
        <p:spPr>
          <a:xfrm>
            <a:off x="2051050" y="2492375"/>
            <a:ext cx="3889375" cy="2376488"/>
          </a:xfrm>
        </p:spPr>
        <p:txBody>
          <a:bodyPr/>
          <a:lstStyle/>
          <a:p>
            <a:endParaRPr lang="en-GB"/>
          </a:p>
        </p:txBody>
      </p:sp>
      <p:sp>
        <p:nvSpPr>
          <p:cNvPr id="3" name="TextBox 2" hidden="1"/>
          <p:cNvSpPr txBox="1"/>
          <p:nvPr userDrawn="1"/>
        </p:nvSpPr>
        <p:spPr>
          <a:xfrm>
            <a:off x="7988628" y="6236567"/>
            <a:ext cx="688541" cy="307777"/>
          </a:xfrm>
          <a:prstGeom prst="rect">
            <a:avLst/>
          </a:prstGeom>
          <a:noFill/>
        </p:spPr>
        <p:txBody>
          <a:bodyPr wrap="square" rtlCol="0">
            <a:spAutoFit/>
          </a:bodyPr>
          <a:lstStyle/>
          <a:p>
            <a:pPr marL="0" marR="0" indent="0" algn="r" defTabSz="914400" rtl="0" eaLnBrk="1" fontAlgn="base" latinLnBrk="0" hangingPunct="1">
              <a:lnSpc>
                <a:spcPct val="100000"/>
              </a:lnSpc>
              <a:spcBef>
                <a:spcPct val="0"/>
              </a:spcBef>
              <a:spcAft>
                <a:spcPct val="0"/>
              </a:spcAft>
              <a:buClrTx/>
              <a:buSzTx/>
              <a:buFontTx/>
              <a:buNone/>
              <a:tabLst/>
              <a:defRPr/>
            </a:pPr>
            <a:fld id="{53570BA8-18C6-BB46-AE77-A0B9E870639B}" type="slidenum">
              <a:rPr lang="en-US" altLang="en-US" sz="1400" b="0" kern="1200" smtClean="0">
                <a:solidFill>
                  <a:schemeClr val="tx1"/>
                </a:solidFill>
                <a:latin typeface="Arial" charset="0"/>
                <a:ea typeface="MS PGothic" charset="-128"/>
                <a:cs typeface="ＭＳ Ｐゴシック" charset="-128"/>
              </a:rPr>
              <a:pPr marL="0" marR="0" indent="0" algn="r" defTabSz="914400" rtl="0" eaLnBrk="1" fontAlgn="base" latinLnBrk="0" hangingPunct="1">
                <a:lnSpc>
                  <a:spcPct val="100000"/>
                </a:lnSpc>
                <a:spcBef>
                  <a:spcPct val="0"/>
                </a:spcBef>
                <a:spcAft>
                  <a:spcPct val="0"/>
                </a:spcAft>
                <a:buClrTx/>
                <a:buSzTx/>
                <a:buFontTx/>
                <a:buNone/>
                <a:tabLst/>
                <a:defRPr/>
              </a:pPr>
              <a:t>‹#›</a:t>
            </a:fld>
            <a:endParaRPr lang="en-US" altLang="en-US" sz="1400" b="0" kern="1200" dirty="0">
              <a:solidFill>
                <a:schemeClr val="tx1"/>
              </a:solidFill>
              <a:latin typeface="Arial" charset="0"/>
              <a:ea typeface="MS PGothic" charset="-128"/>
              <a:cs typeface="ＭＳ Ｐゴシック" charset="-128"/>
            </a:endParaRPr>
          </a:p>
        </p:txBody>
      </p:sp>
      <p:sp>
        <p:nvSpPr>
          <p:cNvPr id="5" name="Content Placeholder 4"/>
          <p:cNvSpPr>
            <a:spLocks noGrp="1"/>
          </p:cNvSpPr>
          <p:nvPr>
            <p:ph sz="quarter" idx="22"/>
          </p:nvPr>
        </p:nvSpPr>
        <p:spPr>
          <a:xfrm>
            <a:off x="3708400" y="4508500"/>
            <a:ext cx="3455988" cy="17287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p:cNvSpPr>
            <a:spLocks noGrp="1"/>
          </p:cNvSpPr>
          <p:nvPr>
            <p:ph sz="quarter" idx="23"/>
          </p:nvPr>
        </p:nvSpPr>
        <p:spPr>
          <a:xfrm>
            <a:off x="6948488" y="2276475"/>
            <a:ext cx="2087562" cy="1439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Rectangle 14" hidden="1"/>
          <p:cNvSpPr>
            <a:spLocks noChangeArrowheads="1"/>
          </p:cNvSpPr>
          <p:nvPr userDrawn="1"/>
        </p:nvSpPr>
        <p:spPr bwMode="auto">
          <a:xfrm>
            <a:off x="4124325" y="5445125"/>
            <a:ext cx="838200" cy="609600"/>
          </a:xfrm>
          <a:prstGeom prst="rect">
            <a:avLst/>
          </a:prstGeom>
          <a:noFill/>
          <a:ln w="12700">
            <a:solidFill>
              <a:schemeClr val="tx1"/>
            </a:solidFill>
            <a:miter lim="800000"/>
            <a:headEnd/>
            <a:tailEnd/>
          </a:ln>
          <a:effectLst>
            <a:outerShdw dist="107763"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txBody>
          <a:bodyPr anchor="ctr">
            <a:spAutoFit/>
          </a:bodyPr>
          <a:lstStyle/>
          <a:p>
            <a:pPr eaLnBrk="1" hangingPunct="1">
              <a:defRPr/>
            </a:pPr>
            <a:endParaRPr lang="en-US">
              <a:ea typeface="+mn-ea"/>
            </a:endParaRPr>
          </a:p>
        </p:txBody>
      </p:sp>
      <p:sp>
        <p:nvSpPr>
          <p:cNvPr id="6" name="Content Placeholder 5">
            <a:extLst>
              <a:ext uri="{FF2B5EF4-FFF2-40B4-BE49-F238E27FC236}">
                <a16:creationId xmlns:a16="http://schemas.microsoft.com/office/drawing/2014/main" id="{D3F585BA-F0A8-4236-BDBD-AA0847CC1CFE}"/>
              </a:ext>
            </a:extLst>
          </p:cNvPr>
          <p:cNvSpPr>
            <a:spLocks noGrp="1"/>
          </p:cNvSpPr>
          <p:nvPr>
            <p:ph sz="quarter" idx="24"/>
          </p:nvPr>
        </p:nvSpPr>
        <p:spPr>
          <a:xfrm>
            <a:off x="684213" y="3860800"/>
            <a:ext cx="2016125" cy="14398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a:extLst>
              <a:ext uri="{FF2B5EF4-FFF2-40B4-BE49-F238E27FC236}">
                <a16:creationId xmlns:a16="http://schemas.microsoft.com/office/drawing/2014/main" id="{99B01AA0-9E40-4641-818F-033A67E0019D}"/>
              </a:ext>
            </a:extLst>
          </p:cNvPr>
          <p:cNvSpPr>
            <a:spLocks noGrp="1"/>
          </p:cNvSpPr>
          <p:nvPr>
            <p:ph sz="quarter" idx="25"/>
          </p:nvPr>
        </p:nvSpPr>
        <p:spPr>
          <a:xfrm>
            <a:off x="3419475" y="3500438"/>
            <a:ext cx="3889375" cy="936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5">
            <a:extLst>
              <a:ext uri="{FF2B5EF4-FFF2-40B4-BE49-F238E27FC236}">
                <a16:creationId xmlns:a16="http://schemas.microsoft.com/office/drawing/2014/main" id="{DA64FB74-8B5A-4327-822E-C5C2CB98635D}"/>
              </a:ext>
            </a:extLst>
          </p:cNvPr>
          <p:cNvSpPr>
            <a:spLocks noGrp="1"/>
          </p:cNvSpPr>
          <p:nvPr>
            <p:ph sz="quarter" idx="26"/>
          </p:nvPr>
        </p:nvSpPr>
        <p:spPr>
          <a:xfrm>
            <a:off x="4962524" y="1916832"/>
            <a:ext cx="1121643" cy="93610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344282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Box 2"/>
          <p:cNvSpPr txBox="1"/>
          <p:nvPr userDrawn="1"/>
        </p:nvSpPr>
        <p:spPr>
          <a:xfrm>
            <a:off x="7988628" y="6236567"/>
            <a:ext cx="688541" cy="307777"/>
          </a:xfrm>
          <a:prstGeom prst="rect">
            <a:avLst/>
          </a:prstGeom>
          <a:noFill/>
        </p:spPr>
        <p:txBody>
          <a:bodyPr wrap="square" rtlCol="0">
            <a:spAutoFit/>
          </a:bodyPr>
          <a:lstStyle/>
          <a:p>
            <a:pPr marL="0" marR="0" indent="0" algn="r" defTabSz="914400" rtl="0" eaLnBrk="1" fontAlgn="base" latinLnBrk="0" hangingPunct="1">
              <a:lnSpc>
                <a:spcPct val="100000"/>
              </a:lnSpc>
              <a:spcBef>
                <a:spcPct val="0"/>
              </a:spcBef>
              <a:spcAft>
                <a:spcPct val="0"/>
              </a:spcAft>
              <a:buClrTx/>
              <a:buSzTx/>
              <a:buFontTx/>
              <a:buNone/>
              <a:tabLst/>
              <a:defRPr/>
            </a:pPr>
            <a:fld id="{53570BA8-18C6-BB46-AE77-A0B9E870639B}" type="slidenum">
              <a:rPr lang="en-US" altLang="en-US" sz="1400" b="0" kern="1200" smtClean="0">
                <a:solidFill>
                  <a:schemeClr val="tx1"/>
                </a:solidFill>
                <a:latin typeface="Arial" charset="0"/>
                <a:ea typeface="MS PGothic" charset="-128"/>
                <a:cs typeface="ＭＳ Ｐゴシック" charset="-128"/>
              </a:rPr>
              <a:pPr marL="0" marR="0" indent="0" algn="r" defTabSz="914400" rtl="0" eaLnBrk="1" fontAlgn="base" latinLnBrk="0" hangingPunct="1">
                <a:lnSpc>
                  <a:spcPct val="100000"/>
                </a:lnSpc>
                <a:spcBef>
                  <a:spcPct val="0"/>
                </a:spcBef>
                <a:spcAft>
                  <a:spcPct val="0"/>
                </a:spcAft>
                <a:buClrTx/>
                <a:buSzTx/>
                <a:buFontTx/>
                <a:buNone/>
                <a:tabLst/>
                <a:defRPr/>
              </a:pPr>
              <a:t>‹#›</a:t>
            </a:fld>
            <a:endParaRPr lang="en-US" altLang="en-US" sz="1400" b="0" kern="1200" dirty="0">
              <a:solidFill>
                <a:schemeClr val="tx1"/>
              </a:solidFill>
              <a:latin typeface="Arial" charset="0"/>
              <a:ea typeface="MS PGothic" charset="-128"/>
              <a:cs typeface="ＭＳ Ｐゴシック" charset="-128"/>
            </a:endParaRPr>
          </a:p>
        </p:txBody>
      </p:sp>
      <p:pic>
        <p:nvPicPr>
          <p:cNvPr id="4" name="Picture 3"/>
          <p:cNvPicPr>
            <a:picLocks noChangeAspect="1"/>
          </p:cNvPicPr>
          <p:nvPr userDrawn="1"/>
        </p:nvPicPr>
        <p:blipFill>
          <a:blip r:embed="rId2"/>
          <a:stretch>
            <a:fillRect/>
          </a:stretch>
        </p:blipFill>
        <p:spPr>
          <a:xfrm>
            <a:off x="2970708" y="1482051"/>
            <a:ext cx="3285714" cy="1000000"/>
          </a:xfrm>
          <a:prstGeom prst="rect">
            <a:avLst/>
          </a:prstGeom>
        </p:spPr>
      </p:pic>
      <p:sp>
        <p:nvSpPr>
          <p:cNvPr id="10" name="Content Placeholder 9"/>
          <p:cNvSpPr>
            <a:spLocks noGrp="1"/>
          </p:cNvSpPr>
          <p:nvPr>
            <p:ph sz="quarter" idx="10"/>
          </p:nvPr>
        </p:nvSpPr>
        <p:spPr>
          <a:xfrm>
            <a:off x="1042988" y="2276475"/>
            <a:ext cx="7058025" cy="1584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p:cNvSpPr>
            <a:spLocks noGrp="1"/>
          </p:cNvSpPr>
          <p:nvPr>
            <p:ph sz="quarter" idx="11"/>
          </p:nvPr>
        </p:nvSpPr>
        <p:spPr>
          <a:xfrm>
            <a:off x="457200" y="4076700"/>
            <a:ext cx="2674938" cy="647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Content Placeholder 18"/>
          <p:cNvSpPr>
            <a:spLocks noGrp="1"/>
          </p:cNvSpPr>
          <p:nvPr>
            <p:ph sz="quarter" idx="12"/>
          </p:nvPr>
        </p:nvSpPr>
        <p:spPr>
          <a:xfrm>
            <a:off x="3635375" y="4005263"/>
            <a:ext cx="3673475" cy="647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Content Placeholder 23"/>
          <p:cNvSpPr>
            <a:spLocks noGrp="1"/>
          </p:cNvSpPr>
          <p:nvPr>
            <p:ph sz="quarter" idx="13"/>
          </p:nvPr>
        </p:nvSpPr>
        <p:spPr>
          <a:xfrm>
            <a:off x="107950" y="5013325"/>
            <a:ext cx="2087563" cy="5032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8" name="Content Placeholder 27"/>
          <p:cNvSpPr>
            <a:spLocks noGrp="1"/>
          </p:cNvSpPr>
          <p:nvPr>
            <p:ph sz="quarter" idx="14"/>
          </p:nvPr>
        </p:nvSpPr>
        <p:spPr>
          <a:xfrm>
            <a:off x="2339975" y="4868863"/>
            <a:ext cx="3024188" cy="647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2" name="Content Placeholder 31"/>
          <p:cNvSpPr>
            <a:spLocks noGrp="1"/>
          </p:cNvSpPr>
          <p:nvPr>
            <p:ph sz="quarter" idx="15"/>
          </p:nvPr>
        </p:nvSpPr>
        <p:spPr>
          <a:xfrm>
            <a:off x="6256338" y="5229225"/>
            <a:ext cx="2887662" cy="72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237426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8" name="TextBox 17"/>
          <p:cNvSpPr txBox="1"/>
          <p:nvPr userDrawn="1"/>
        </p:nvSpPr>
        <p:spPr>
          <a:xfrm>
            <a:off x="6889508" y="6244816"/>
            <a:ext cx="1810544" cy="307777"/>
          </a:xfrm>
          <a:prstGeom prst="rect">
            <a:avLst/>
          </a:prstGeom>
          <a:noFill/>
        </p:spPr>
        <p:txBody>
          <a:bodyPr wrap="square" rtlCol="0">
            <a:spAutoFit/>
          </a:bodyPr>
          <a:lstStyle/>
          <a:p>
            <a:pPr marL="0" marR="0" indent="0" algn="r" defTabSz="914400" rtl="0" eaLnBrk="1" fontAlgn="base" latinLnBrk="0" hangingPunct="1">
              <a:lnSpc>
                <a:spcPct val="100000"/>
              </a:lnSpc>
              <a:spcBef>
                <a:spcPct val="0"/>
              </a:spcBef>
              <a:spcAft>
                <a:spcPct val="0"/>
              </a:spcAft>
              <a:buClrTx/>
              <a:buSzTx/>
              <a:buFontTx/>
              <a:buNone/>
              <a:tabLst/>
              <a:defRPr/>
            </a:pPr>
            <a:fld id="{8C9F358E-A607-C04B-9E82-CD5ECE114245}" type="slidenum">
              <a:rPr lang="en-US" altLang="en-US" sz="1400" b="0" kern="1200" smtClean="0">
                <a:solidFill>
                  <a:schemeClr val="tx1"/>
                </a:solidFill>
                <a:latin typeface="Arial" charset="0"/>
                <a:ea typeface="MS PGothic" charset="-128"/>
                <a:cs typeface="ＭＳ Ｐゴシック" charset="-128"/>
              </a:rPr>
              <a:pPr marL="0" marR="0" indent="0" algn="r" defTabSz="914400" rtl="0" eaLnBrk="1" fontAlgn="base" latinLnBrk="0" hangingPunct="1">
                <a:lnSpc>
                  <a:spcPct val="100000"/>
                </a:lnSpc>
                <a:spcBef>
                  <a:spcPct val="0"/>
                </a:spcBef>
                <a:spcAft>
                  <a:spcPct val="0"/>
                </a:spcAft>
                <a:buClrTx/>
                <a:buSzTx/>
                <a:buFontTx/>
                <a:buNone/>
                <a:tabLst/>
                <a:defRPr/>
              </a:pPr>
              <a:t>‹#›</a:t>
            </a:fld>
            <a:endParaRPr lang="en-US" altLang="en-US" sz="1400" b="0" kern="1200" dirty="0">
              <a:solidFill>
                <a:schemeClr val="tx1"/>
              </a:solidFill>
              <a:latin typeface="Arial" charset="0"/>
              <a:ea typeface="MS PGothic" charset="-128"/>
              <a:cs typeface="ＭＳ Ｐゴシック" charset="-128"/>
            </a:endParaRPr>
          </a:p>
        </p:txBody>
      </p:sp>
      <p:sp>
        <p:nvSpPr>
          <p:cNvPr id="19" name="AutoShape 15"/>
          <p:cNvSpPr>
            <a:spLocks noChangeArrowheads="1"/>
          </p:cNvSpPr>
          <p:nvPr userDrawn="1"/>
        </p:nvSpPr>
        <p:spPr bwMode="auto">
          <a:xfrm>
            <a:off x="752475" y="914400"/>
            <a:ext cx="7618413" cy="914400"/>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algn="ctr" eaLnBrk="1" hangingPunct="1">
              <a:defRPr/>
            </a:pPr>
            <a:r>
              <a:rPr lang="en-US" altLang="en-US" dirty="0">
                <a:solidFill>
                  <a:srgbClr val="008080"/>
                </a:solidFill>
              </a:rPr>
              <a:t>HOW TO Predict the Direction of Equilibrium in an </a:t>
            </a:r>
          </a:p>
          <a:p>
            <a:pPr algn="ctr" eaLnBrk="1" hangingPunct="1">
              <a:defRPr/>
            </a:pPr>
            <a:r>
              <a:rPr lang="en-US" altLang="en-US" dirty="0">
                <a:solidFill>
                  <a:srgbClr val="008080"/>
                </a:solidFill>
              </a:rPr>
              <a:t>Acid–Base Reaction</a:t>
            </a:r>
          </a:p>
        </p:txBody>
      </p:sp>
      <p:sp>
        <p:nvSpPr>
          <p:cNvPr id="20" name="AutoShape 31"/>
          <p:cNvSpPr>
            <a:spLocks noChangeArrowheads="1"/>
          </p:cNvSpPr>
          <p:nvPr userDrawn="1"/>
        </p:nvSpPr>
        <p:spPr bwMode="auto">
          <a:xfrm>
            <a:off x="760413" y="2170113"/>
            <a:ext cx="1358900" cy="511175"/>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dirty="0">
                <a:solidFill>
                  <a:srgbClr val="008080"/>
                </a:solidFill>
              </a:rPr>
              <a:t>Step [2]</a:t>
            </a:r>
          </a:p>
        </p:txBody>
      </p:sp>
      <p:sp>
        <p:nvSpPr>
          <p:cNvPr id="22" name="AutoShape 34"/>
          <p:cNvSpPr>
            <a:spLocks noChangeArrowheads="1"/>
          </p:cNvSpPr>
          <p:nvPr userDrawn="1"/>
        </p:nvSpPr>
        <p:spPr bwMode="auto">
          <a:xfrm>
            <a:off x="742950" y="3733800"/>
            <a:ext cx="1358900" cy="511175"/>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dirty="0">
                <a:solidFill>
                  <a:srgbClr val="008080"/>
                </a:solidFill>
              </a:rPr>
              <a:t>Step [3]</a:t>
            </a:r>
          </a:p>
        </p:txBody>
      </p:sp>
      <p:sp>
        <p:nvSpPr>
          <p:cNvPr id="12" name="Content Placeholder 11"/>
          <p:cNvSpPr>
            <a:spLocks noGrp="1"/>
          </p:cNvSpPr>
          <p:nvPr>
            <p:ph sz="quarter" idx="10"/>
          </p:nvPr>
        </p:nvSpPr>
        <p:spPr>
          <a:xfrm>
            <a:off x="2555875" y="2170113"/>
            <a:ext cx="4968875" cy="682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15"/>
          <p:cNvSpPr>
            <a:spLocks noGrp="1"/>
          </p:cNvSpPr>
          <p:nvPr>
            <p:ph sz="quarter" idx="11"/>
          </p:nvPr>
        </p:nvSpPr>
        <p:spPr>
          <a:xfrm>
            <a:off x="5508625" y="3213100"/>
            <a:ext cx="2303463" cy="792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Content Placeholder 25"/>
          <p:cNvSpPr>
            <a:spLocks noGrp="1"/>
          </p:cNvSpPr>
          <p:nvPr>
            <p:ph sz="quarter" idx="12"/>
          </p:nvPr>
        </p:nvSpPr>
        <p:spPr>
          <a:xfrm>
            <a:off x="611188" y="4437063"/>
            <a:ext cx="2160587" cy="792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Content Placeholder 29"/>
          <p:cNvSpPr>
            <a:spLocks noGrp="1"/>
          </p:cNvSpPr>
          <p:nvPr>
            <p:ph sz="quarter" idx="13"/>
          </p:nvPr>
        </p:nvSpPr>
        <p:spPr>
          <a:xfrm>
            <a:off x="3276600" y="4244975"/>
            <a:ext cx="2447925" cy="1271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3" name="Content Placeholder 32"/>
          <p:cNvSpPr>
            <a:spLocks noGrp="1"/>
          </p:cNvSpPr>
          <p:nvPr>
            <p:ph sz="quarter" idx="14"/>
          </p:nvPr>
        </p:nvSpPr>
        <p:spPr>
          <a:xfrm>
            <a:off x="250825" y="3068638"/>
            <a:ext cx="2305050" cy="665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5" name="Content Placeholder 34"/>
          <p:cNvSpPr>
            <a:spLocks noGrp="1"/>
          </p:cNvSpPr>
          <p:nvPr>
            <p:ph sz="quarter" idx="15"/>
          </p:nvPr>
        </p:nvSpPr>
        <p:spPr>
          <a:xfrm>
            <a:off x="6588125" y="4437063"/>
            <a:ext cx="2098675" cy="1008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7" name="Content Placeholder 36"/>
          <p:cNvSpPr>
            <a:spLocks noGrp="1"/>
          </p:cNvSpPr>
          <p:nvPr>
            <p:ph sz="quarter" idx="16"/>
          </p:nvPr>
        </p:nvSpPr>
        <p:spPr>
          <a:xfrm>
            <a:off x="8172450" y="2492375"/>
            <a:ext cx="971550" cy="72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9" name="Content Placeholder 38"/>
          <p:cNvSpPr>
            <a:spLocks noGrp="1"/>
          </p:cNvSpPr>
          <p:nvPr>
            <p:ph sz="quarter" idx="17"/>
          </p:nvPr>
        </p:nvSpPr>
        <p:spPr>
          <a:xfrm>
            <a:off x="-323850" y="5445125"/>
            <a:ext cx="3095625" cy="1108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1" name="Content Placeholder 40"/>
          <p:cNvSpPr>
            <a:spLocks noGrp="1"/>
          </p:cNvSpPr>
          <p:nvPr>
            <p:ph sz="quarter" idx="18"/>
          </p:nvPr>
        </p:nvSpPr>
        <p:spPr>
          <a:xfrm>
            <a:off x="3132138" y="5805488"/>
            <a:ext cx="2592387" cy="1052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3" name="Content Placeholder 42"/>
          <p:cNvSpPr>
            <a:spLocks noGrp="1"/>
          </p:cNvSpPr>
          <p:nvPr>
            <p:ph sz="quarter" idx="19"/>
          </p:nvPr>
        </p:nvSpPr>
        <p:spPr>
          <a:xfrm>
            <a:off x="6443663" y="5805488"/>
            <a:ext cx="3529012" cy="1052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003828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8" name="TextBox 17"/>
          <p:cNvSpPr txBox="1"/>
          <p:nvPr userDrawn="1"/>
        </p:nvSpPr>
        <p:spPr>
          <a:xfrm>
            <a:off x="6889508" y="6244816"/>
            <a:ext cx="1810544" cy="307777"/>
          </a:xfrm>
          <a:prstGeom prst="rect">
            <a:avLst/>
          </a:prstGeom>
          <a:noFill/>
        </p:spPr>
        <p:txBody>
          <a:bodyPr wrap="square" rtlCol="0">
            <a:spAutoFit/>
          </a:bodyPr>
          <a:lstStyle/>
          <a:p>
            <a:pPr marL="0" marR="0" indent="0" algn="r" defTabSz="914400" rtl="0" eaLnBrk="1" fontAlgn="base" latinLnBrk="0" hangingPunct="1">
              <a:lnSpc>
                <a:spcPct val="100000"/>
              </a:lnSpc>
              <a:spcBef>
                <a:spcPct val="0"/>
              </a:spcBef>
              <a:spcAft>
                <a:spcPct val="0"/>
              </a:spcAft>
              <a:buClrTx/>
              <a:buSzTx/>
              <a:buFontTx/>
              <a:buNone/>
              <a:tabLst/>
              <a:defRPr/>
            </a:pPr>
            <a:fld id="{8C9F358E-A607-C04B-9E82-CD5ECE114245}" type="slidenum">
              <a:rPr lang="en-US" altLang="en-US" sz="1400" b="0" kern="1200" smtClean="0">
                <a:solidFill>
                  <a:schemeClr val="tx1"/>
                </a:solidFill>
                <a:latin typeface="Arial" charset="0"/>
                <a:ea typeface="MS PGothic" charset="-128"/>
                <a:cs typeface="ＭＳ Ｐゴシック" charset="-128"/>
              </a:rPr>
              <a:pPr marL="0" marR="0" indent="0" algn="r" defTabSz="914400" rtl="0" eaLnBrk="1" fontAlgn="base" latinLnBrk="0" hangingPunct="1">
                <a:lnSpc>
                  <a:spcPct val="100000"/>
                </a:lnSpc>
                <a:spcBef>
                  <a:spcPct val="0"/>
                </a:spcBef>
                <a:spcAft>
                  <a:spcPct val="0"/>
                </a:spcAft>
                <a:buClrTx/>
                <a:buSzTx/>
                <a:buFontTx/>
                <a:buNone/>
                <a:tabLst/>
                <a:defRPr/>
              </a:pPr>
              <a:t>‹#›</a:t>
            </a:fld>
            <a:endParaRPr lang="en-US" altLang="en-US" sz="1400" b="0" kern="1200" dirty="0">
              <a:solidFill>
                <a:schemeClr val="tx1"/>
              </a:solidFill>
              <a:latin typeface="Arial" charset="0"/>
              <a:ea typeface="MS PGothic" charset="-128"/>
              <a:cs typeface="ＭＳ Ｐゴシック" charset="-128"/>
            </a:endParaRPr>
          </a:p>
        </p:txBody>
      </p:sp>
      <p:sp>
        <p:nvSpPr>
          <p:cNvPr id="16" name="AutoShape 3"/>
          <p:cNvSpPr>
            <a:spLocks noChangeArrowheads="1"/>
          </p:cNvSpPr>
          <p:nvPr userDrawn="1"/>
        </p:nvSpPr>
        <p:spPr bwMode="auto">
          <a:xfrm>
            <a:off x="752475" y="914400"/>
            <a:ext cx="7618413" cy="914400"/>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algn="ctr" eaLnBrk="1" hangingPunct="1">
              <a:defRPr/>
            </a:pPr>
            <a:r>
              <a:rPr lang="en-US" altLang="en-US" dirty="0">
                <a:solidFill>
                  <a:srgbClr val="008080"/>
                </a:solidFill>
              </a:rPr>
              <a:t>HOW TO Predict the Direction of Equilibrium in an </a:t>
            </a:r>
          </a:p>
          <a:p>
            <a:pPr algn="ctr" eaLnBrk="1" hangingPunct="1">
              <a:defRPr/>
            </a:pPr>
            <a:r>
              <a:rPr lang="en-US" altLang="en-US" dirty="0">
                <a:solidFill>
                  <a:srgbClr val="008080"/>
                </a:solidFill>
              </a:rPr>
              <a:t>Acid–Base Reaction</a:t>
            </a:r>
          </a:p>
        </p:txBody>
      </p:sp>
      <p:sp>
        <p:nvSpPr>
          <p:cNvPr id="19" name="AutoShape 4"/>
          <p:cNvSpPr>
            <a:spLocks noChangeArrowheads="1"/>
          </p:cNvSpPr>
          <p:nvPr userDrawn="1"/>
        </p:nvSpPr>
        <p:spPr bwMode="auto">
          <a:xfrm>
            <a:off x="760413" y="2071688"/>
            <a:ext cx="1495425" cy="511175"/>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dirty="0">
                <a:solidFill>
                  <a:srgbClr val="008080"/>
                </a:solidFill>
              </a:rPr>
              <a:t>Example</a:t>
            </a:r>
          </a:p>
        </p:txBody>
      </p:sp>
      <p:sp>
        <p:nvSpPr>
          <p:cNvPr id="20" name="AutoShape 34"/>
          <p:cNvSpPr>
            <a:spLocks noChangeArrowheads="1"/>
          </p:cNvSpPr>
          <p:nvPr userDrawn="1"/>
        </p:nvSpPr>
        <p:spPr bwMode="auto">
          <a:xfrm>
            <a:off x="760413" y="5691188"/>
            <a:ext cx="1358900" cy="511175"/>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dirty="0">
                <a:solidFill>
                  <a:srgbClr val="008080"/>
                </a:solidFill>
              </a:rPr>
              <a:t>Step [1]</a:t>
            </a:r>
          </a:p>
        </p:txBody>
      </p:sp>
    </p:spTree>
    <p:extLst>
      <p:ext uri="{BB962C8B-B14F-4D97-AF65-F5344CB8AC3E}">
        <p14:creationId xmlns:p14="http://schemas.microsoft.com/office/powerpoint/2010/main" val="3661514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8" name="TextBox 17"/>
          <p:cNvSpPr txBox="1"/>
          <p:nvPr userDrawn="1"/>
        </p:nvSpPr>
        <p:spPr>
          <a:xfrm>
            <a:off x="6889508" y="6244816"/>
            <a:ext cx="1810544" cy="307777"/>
          </a:xfrm>
          <a:prstGeom prst="rect">
            <a:avLst/>
          </a:prstGeom>
          <a:noFill/>
        </p:spPr>
        <p:txBody>
          <a:bodyPr wrap="square" rtlCol="0">
            <a:spAutoFit/>
          </a:bodyPr>
          <a:lstStyle/>
          <a:p>
            <a:pPr marL="0" marR="0" indent="0" algn="r" defTabSz="914400" rtl="0" eaLnBrk="1" fontAlgn="base" latinLnBrk="0" hangingPunct="1">
              <a:lnSpc>
                <a:spcPct val="100000"/>
              </a:lnSpc>
              <a:spcBef>
                <a:spcPct val="0"/>
              </a:spcBef>
              <a:spcAft>
                <a:spcPct val="0"/>
              </a:spcAft>
              <a:buClrTx/>
              <a:buSzTx/>
              <a:buFontTx/>
              <a:buNone/>
              <a:tabLst/>
              <a:defRPr/>
            </a:pPr>
            <a:fld id="{8C9F358E-A607-C04B-9E82-CD5ECE114245}" type="slidenum">
              <a:rPr lang="en-US" altLang="en-US" sz="1400" b="0" kern="1200" smtClean="0">
                <a:solidFill>
                  <a:schemeClr val="tx1"/>
                </a:solidFill>
                <a:latin typeface="Arial" charset="0"/>
                <a:ea typeface="MS PGothic" charset="-128"/>
                <a:cs typeface="ＭＳ Ｐゴシック" charset="-128"/>
              </a:rPr>
              <a:pPr marL="0" marR="0" indent="0" algn="r" defTabSz="914400" rtl="0" eaLnBrk="1" fontAlgn="base" latinLnBrk="0" hangingPunct="1">
                <a:lnSpc>
                  <a:spcPct val="100000"/>
                </a:lnSpc>
                <a:spcBef>
                  <a:spcPct val="0"/>
                </a:spcBef>
                <a:spcAft>
                  <a:spcPct val="0"/>
                </a:spcAft>
                <a:buClrTx/>
                <a:buSzTx/>
                <a:buFontTx/>
                <a:buNone/>
                <a:tabLst/>
                <a:defRPr/>
              </a:pPr>
              <a:t>‹#›</a:t>
            </a:fld>
            <a:endParaRPr lang="en-US" altLang="en-US" sz="1400" b="0" kern="1200" dirty="0">
              <a:solidFill>
                <a:schemeClr val="tx1"/>
              </a:solidFill>
              <a:latin typeface="Arial" charset="0"/>
              <a:ea typeface="MS PGothic" charset="-128"/>
              <a:cs typeface="ＭＳ Ｐゴシック" charset="-128"/>
            </a:endParaRPr>
          </a:p>
        </p:txBody>
      </p:sp>
      <p:sp>
        <p:nvSpPr>
          <p:cNvPr id="7" name="AutoShape 3"/>
          <p:cNvSpPr>
            <a:spLocks noChangeArrowheads="1"/>
          </p:cNvSpPr>
          <p:nvPr userDrawn="1"/>
        </p:nvSpPr>
        <p:spPr bwMode="auto">
          <a:xfrm>
            <a:off x="752475" y="914400"/>
            <a:ext cx="7618413" cy="914400"/>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algn="ctr" eaLnBrk="1" hangingPunct="1">
              <a:defRPr/>
            </a:pPr>
            <a:r>
              <a:rPr lang="en-US" altLang="en-US" dirty="0">
                <a:solidFill>
                  <a:srgbClr val="008080"/>
                </a:solidFill>
              </a:rPr>
              <a:t>HOW TO Predict the Direction of Equilibrium in an </a:t>
            </a:r>
          </a:p>
          <a:p>
            <a:pPr algn="ctr" eaLnBrk="1" hangingPunct="1">
              <a:defRPr/>
            </a:pPr>
            <a:r>
              <a:rPr lang="en-US" altLang="en-US" dirty="0">
                <a:solidFill>
                  <a:srgbClr val="008080"/>
                </a:solidFill>
              </a:rPr>
              <a:t>Acid–Base Reaction</a:t>
            </a:r>
          </a:p>
        </p:txBody>
      </p:sp>
      <p:sp>
        <p:nvSpPr>
          <p:cNvPr id="8" name="AutoShape 4"/>
          <p:cNvSpPr>
            <a:spLocks noChangeArrowheads="1"/>
          </p:cNvSpPr>
          <p:nvPr userDrawn="1"/>
        </p:nvSpPr>
        <p:spPr bwMode="auto">
          <a:xfrm>
            <a:off x="760413" y="2071688"/>
            <a:ext cx="1495425" cy="511175"/>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dirty="0">
                <a:solidFill>
                  <a:srgbClr val="008080"/>
                </a:solidFill>
              </a:rPr>
              <a:t>Example</a:t>
            </a:r>
          </a:p>
        </p:txBody>
      </p:sp>
      <p:sp>
        <p:nvSpPr>
          <p:cNvPr id="9" name="AutoShape 34"/>
          <p:cNvSpPr>
            <a:spLocks noChangeArrowheads="1"/>
          </p:cNvSpPr>
          <p:nvPr userDrawn="1"/>
        </p:nvSpPr>
        <p:spPr bwMode="auto">
          <a:xfrm>
            <a:off x="760413" y="5691188"/>
            <a:ext cx="1358900" cy="511175"/>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dirty="0">
                <a:solidFill>
                  <a:srgbClr val="008080"/>
                </a:solidFill>
              </a:rPr>
              <a:t>Step [1]</a:t>
            </a:r>
          </a:p>
        </p:txBody>
      </p:sp>
      <p:sp>
        <p:nvSpPr>
          <p:cNvPr id="4" name="Content Placeholder 3"/>
          <p:cNvSpPr>
            <a:spLocks noGrp="1"/>
          </p:cNvSpPr>
          <p:nvPr>
            <p:ph sz="quarter" idx="10"/>
          </p:nvPr>
        </p:nvSpPr>
        <p:spPr>
          <a:xfrm>
            <a:off x="611188" y="3068638"/>
            <a:ext cx="1644650" cy="93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5"/>
          <p:cNvSpPr>
            <a:spLocks noGrp="1"/>
          </p:cNvSpPr>
          <p:nvPr>
            <p:ph sz="quarter" idx="11"/>
          </p:nvPr>
        </p:nvSpPr>
        <p:spPr>
          <a:xfrm>
            <a:off x="2627313" y="2205038"/>
            <a:ext cx="1584325" cy="93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10"/>
          <p:cNvSpPr>
            <a:spLocks noGrp="1"/>
          </p:cNvSpPr>
          <p:nvPr>
            <p:ph sz="quarter" idx="12"/>
          </p:nvPr>
        </p:nvSpPr>
        <p:spPr>
          <a:xfrm>
            <a:off x="5795963" y="2924175"/>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12"/>
          <p:cNvSpPr>
            <a:spLocks noGrp="1"/>
          </p:cNvSpPr>
          <p:nvPr>
            <p:ph sz="quarter" idx="13"/>
          </p:nvPr>
        </p:nvSpPr>
        <p:spPr>
          <a:xfrm>
            <a:off x="7308850" y="2582863"/>
            <a:ext cx="1150938" cy="1206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14"/>
          <p:cNvSpPr>
            <a:spLocks noGrp="1"/>
          </p:cNvSpPr>
          <p:nvPr>
            <p:ph sz="quarter" idx="14"/>
          </p:nvPr>
        </p:nvSpPr>
        <p:spPr>
          <a:xfrm>
            <a:off x="4356100" y="4797425"/>
            <a:ext cx="2016125" cy="1404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a:extLst>
              <a:ext uri="{FF2B5EF4-FFF2-40B4-BE49-F238E27FC236}">
                <a16:creationId xmlns:a16="http://schemas.microsoft.com/office/drawing/2014/main" id="{EB173A2C-D44F-4DCF-A4B0-6E93512ECBB7}"/>
              </a:ext>
            </a:extLst>
          </p:cNvPr>
          <p:cNvSpPr>
            <a:spLocks noGrp="1"/>
          </p:cNvSpPr>
          <p:nvPr>
            <p:ph sz="quarter" idx="15"/>
          </p:nvPr>
        </p:nvSpPr>
        <p:spPr>
          <a:xfrm>
            <a:off x="4643438" y="2071688"/>
            <a:ext cx="2246312" cy="511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98732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5FF31A6-6CB5-DF46-B5CD-5A08E73489C9}" type="slidenum">
              <a:rPr lang="en-US" altLang="en-US"/>
              <a:pPr>
                <a:defRPr/>
              </a:pPr>
              <a:t>‹#›</a:t>
            </a:fld>
            <a:endParaRPr lang="en-US" altLang="en-US"/>
          </a:p>
        </p:txBody>
      </p:sp>
    </p:spTree>
    <p:extLst>
      <p:ext uri="{BB962C8B-B14F-4D97-AF65-F5344CB8AC3E}">
        <p14:creationId xmlns:p14="http://schemas.microsoft.com/office/powerpoint/2010/main" val="11660055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Box 2"/>
          <p:cNvSpPr txBox="1"/>
          <p:nvPr userDrawn="1"/>
        </p:nvSpPr>
        <p:spPr>
          <a:xfrm>
            <a:off x="7189036" y="6239068"/>
            <a:ext cx="1512168" cy="307777"/>
          </a:xfrm>
          <a:prstGeom prst="rect">
            <a:avLst/>
          </a:prstGeom>
          <a:noFill/>
        </p:spPr>
        <p:txBody>
          <a:bodyPr wrap="square" rtlCol="0">
            <a:spAutoFit/>
          </a:bodyPr>
          <a:lstStyle/>
          <a:p>
            <a:pPr algn="r"/>
            <a:fld id="{FF0C872C-3EC1-914F-A72D-A64636D26298}" type="slidenum">
              <a:rPr lang="en-US" altLang="en-US" sz="1400" b="0" kern="1200" smtClean="0">
                <a:solidFill>
                  <a:schemeClr val="tx1"/>
                </a:solidFill>
                <a:latin typeface="Arial" charset="0"/>
                <a:ea typeface="MS PGothic" charset="-128"/>
                <a:cs typeface="ＭＳ Ｐゴシック" charset="-128"/>
              </a:rPr>
              <a:pPr algn="r"/>
              <a:t>‹#›</a:t>
            </a:fld>
            <a:endParaRPr lang="en-GB" sz="1400" b="0" kern="1200" dirty="0">
              <a:solidFill>
                <a:schemeClr val="tx1"/>
              </a:solidFill>
              <a:latin typeface="Arial" charset="0"/>
              <a:ea typeface="MS PGothic" charset="-128"/>
              <a:cs typeface="ＭＳ Ｐゴシック" charset="-128"/>
            </a:endParaRPr>
          </a:p>
        </p:txBody>
      </p:sp>
      <p:sp>
        <p:nvSpPr>
          <p:cNvPr id="5" name="Content Placeholder 4"/>
          <p:cNvSpPr>
            <a:spLocks noGrp="1"/>
          </p:cNvSpPr>
          <p:nvPr>
            <p:ph sz="quarter" idx="10"/>
          </p:nvPr>
        </p:nvSpPr>
        <p:spPr>
          <a:xfrm>
            <a:off x="457200" y="1700213"/>
            <a:ext cx="8229600" cy="2305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p:cNvSpPr>
            <a:spLocks noGrp="1"/>
          </p:cNvSpPr>
          <p:nvPr>
            <p:ph sz="quarter" idx="11"/>
          </p:nvPr>
        </p:nvSpPr>
        <p:spPr>
          <a:xfrm>
            <a:off x="457200" y="4221163"/>
            <a:ext cx="8362950" cy="647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p:cNvSpPr>
            <a:spLocks noGrp="1"/>
          </p:cNvSpPr>
          <p:nvPr>
            <p:ph sz="quarter" idx="12"/>
          </p:nvPr>
        </p:nvSpPr>
        <p:spPr>
          <a:xfrm>
            <a:off x="457200" y="5229225"/>
            <a:ext cx="2890838" cy="1317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Content Placeholder 17"/>
          <p:cNvSpPr>
            <a:spLocks noGrp="1"/>
          </p:cNvSpPr>
          <p:nvPr>
            <p:ph sz="quarter" idx="13"/>
          </p:nvPr>
        </p:nvSpPr>
        <p:spPr>
          <a:xfrm>
            <a:off x="4284663" y="5229225"/>
            <a:ext cx="2905125" cy="1317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5">
            <a:extLst>
              <a:ext uri="{FF2B5EF4-FFF2-40B4-BE49-F238E27FC236}">
                <a16:creationId xmlns:a16="http://schemas.microsoft.com/office/drawing/2014/main" id="{9D22388C-DC90-4BC0-94E8-4595E57A60C0}"/>
              </a:ext>
            </a:extLst>
          </p:cNvPr>
          <p:cNvSpPr>
            <a:spLocks noGrp="1"/>
          </p:cNvSpPr>
          <p:nvPr>
            <p:ph sz="quarter" idx="14"/>
          </p:nvPr>
        </p:nvSpPr>
        <p:spPr>
          <a:xfrm>
            <a:off x="468313" y="620713"/>
            <a:ext cx="2375495" cy="792063"/>
          </a:xfrm>
        </p:spPr>
        <p:txBody>
          <a:bodyPr/>
          <a:lstStyle/>
          <a:p>
            <a:pPr lvl="0"/>
            <a:endParaRPr lang="en-GB" dirty="0"/>
          </a:p>
        </p:txBody>
      </p:sp>
      <p:sp>
        <p:nvSpPr>
          <p:cNvPr id="9" name="Content Placeholder 8">
            <a:extLst>
              <a:ext uri="{FF2B5EF4-FFF2-40B4-BE49-F238E27FC236}">
                <a16:creationId xmlns:a16="http://schemas.microsoft.com/office/drawing/2014/main" id="{6BCD0E0D-79A1-4653-9A5B-30653424E283}"/>
              </a:ext>
            </a:extLst>
          </p:cNvPr>
          <p:cNvSpPr>
            <a:spLocks noGrp="1"/>
          </p:cNvSpPr>
          <p:nvPr>
            <p:ph sz="quarter" idx="15"/>
          </p:nvPr>
        </p:nvSpPr>
        <p:spPr>
          <a:xfrm>
            <a:off x="3132138" y="549275"/>
            <a:ext cx="1583878" cy="792062"/>
          </a:xfrm>
        </p:spPr>
        <p:txBody>
          <a:bodyPr/>
          <a:lstStyle/>
          <a:p>
            <a:pPr lvl="0"/>
            <a:endParaRPr lang="en-GB" dirty="0"/>
          </a:p>
        </p:txBody>
      </p:sp>
      <p:sp>
        <p:nvSpPr>
          <p:cNvPr id="11" name="Content Placeholder 10">
            <a:extLst>
              <a:ext uri="{FF2B5EF4-FFF2-40B4-BE49-F238E27FC236}">
                <a16:creationId xmlns:a16="http://schemas.microsoft.com/office/drawing/2014/main" id="{38FF8FE6-AF45-41D9-9320-0FFA3FB79852}"/>
              </a:ext>
            </a:extLst>
          </p:cNvPr>
          <p:cNvSpPr>
            <a:spLocks noGrp="1"/>
          </p:cNvSpPr>
          <p:nvPr>
            <p:ph sz="quarter" idx="16"/>
          </p:nvPr>
        </p:nvSpPr>
        <p:spPr>
          <a:xfrm>
            <a:off x="5148262" y="549274"/>
            <a:ext cx="1151932" cy="1079525"/>
          </a:xfrm>
        </p:spPr>
        <p:txBody>
          <a:bodyPr/>
          <a:lstStyle/>
          <a:p>
            <a:pPr lvl="0"/>
            <a:endParaRPr lang="en-GB" dirty="0"/>
          </a:p>
        </p:txBody>
      </p:sp>
      <p:sp>
        <p:nvSpPr>
          <p:cNvPr id="13" name="Content Placeholder 12">
            <a:extLst>
              <a:ext uri="{FF2B5EF4-FFF2-40B4-BE49-F238E27FC236}">
                <a16:creationId xmlns:a16="http://schemas.microsoft.com/office/drawing/2014/main" id="{2A0AD8ED-48BE-4E47-B7C8-ED4704D80C5F}"/>
              </a:ext>
            </a:extLst>
          </p:cNvPr>
          <p:cNvSpPr>
            <a:spLocks noGrp="1"/>
          </p:cNvSpPr>
          <p:nvPr>
            <p:ph sz="quarter" idx="17"/>
          </p:nvPr>
        </p:nvSpPr>
        <p:spPr>
          <a:xfrm>
            <a:off x="6732588" y="333375"/>
            <a:ext cx="1439812" cy="1007962"/>
          </a:xfrm>
        </p:spPr>
        <p:txBody>
          <a:bodyPr/>
          <a:lstStyle/>
          <a:p>
            <a:pPr lvl="0"/>
            <a:endParaRPr lang="en-GB" dirty="0"/>
          </a:p>
        </p:txBody>
      </p:sp>
      <p:sp>
        <p:nvSpPr>
          <p:cNvPr id="16" name="Content Placeholder 15">
            <a:extLst>
              <a:ext uri="{FF2B5EF4-FFF2-40B4-BE49-F238E27FC236}">
                <a16:creationId xmlns:a16="http://schemas.microsoft.com/office/drawing/2014/main" id="{D326D90D-787F-4F32-BFF5-C291F6646AA0}"/>
              </a:ext>
            </a:extLst>
          </p:cNvPr>
          <p:cNvSpPr>
            <a:spLocks noGrp="1"/>
          </p:cNvSpPr>
          <p:nvPr>
            <p:ph sz="quarter" idx="18"/>
          </p:nvPr>
        </p:nvSpPr>
        <p:spPr>
          <a:xfrm>
            <a:off x="468313" y="1989138"/>
            <a:ext cx="1799431" cy="1151830"/>
          </a:xfrm>
        </p:spPr>
        <p:txBody>
          <a:bodyPr/>
          <a:lstStyle/>
          <a:p>
            <a:pPr lvl="0"/>
            <a:endParaRPr lang="en-GB" dirty="0"/>
          </a:p>
        </p:txBody>
      </p:sp>
      <p:sp>
        <p:nvSpPr>
          <p:cNvPr id="19" name="Content Placeholder 18">
            <a:extLst>
              <a:ext uri="{FF2B5EF4-FFF2-40B4-BE49-F238E27FC236}">
                <a16:creationId xmlns:a16="http://schemas.microsoft.com/office/drawing/2014/main" id="{1670CEA2-D960-4FE1-9452-881C3BA0278B}"/>
              </a:ext>
            </a:extLst>
          </p:cNvPr>
          <p:cNvSpPr>
            <a:spLocks noGrp="1"/>
          </p:cNvSpPr>
          <p:nvPr>
            <p:ph sz="quarter" idx="19"/>
          </p:nvPr>
        </p:nvSpPr>
        <p:spPr>
          <a:xfrm>
            <a:off x="2843213" y="1628775"/>
            <a:ext cx="1441450" cy="1439863"/>
          </a:xfrm>
        </p:spPr>
        <p:txBody>
          <a:bodyPr/>
          <a:lstStyle/>
          <a:p>
            <a:pPr lvl="0"/>
            <a:endParaRPr lang="en-GB" dirty="0"/>
          </a:p>
        </p:txBody>
      </p:sp>
      <p:sp>
        <p:nvSpPr>
          <p:cNvPr id="21" name="Content Placeholder 20">
            <a:extLst>
              <a:ext uri="{FF2B5EF4-FFF2-40B4-BE49-F238E27FC236}">
                <a16:creationId xmlns:a16="http://schemas.microsoft.com/office/drawing/2014/main" id="{E757B76E-15BB-4833-A210-F86A8C23F4B6}"/>
              </a:ext>
            </a:extLst>
          </p:cNvPr>
          <p:cNvSpPr>
            <a:spLocks noGrp="1"/>
          </p:cNvSpPr>
          <p:nvPr>
            <p:ph sz="quarter" idx="20"/>
          </p:nvPr>
        </p:nvSpPr>
        <p:spPr>
          <a:xfrm>
            <a:off x="5148263" y="1989138"/>
            <a:ext cx="914400" cy="914400"/>
          </a:xfrm>
        </p:spPr>
        <p:txBody>
          <a:bodyPr/>
          <a:lstStyle/>
          <a:p>
            <a:pPr lvl="0"/>
            <a:endParaRPr lang="en-GB" dirty="0"/>
          </a:p>
        </p:txBody>
      </p:sp>
      <p:sp>
        <p:nvSpPr>
          <p:cNvPr id="7" name="Content Placeholder 6">
            <a:extLst>
              <a:ext uri="{FF2B5EF4-FFF2-40B4-BE49-F238E27FC236}">
                <a16:creationId xmlns:a16="http://schemas.microsoft.com/office/drawing/2014/main" id="{65CCE48E-037A-4B35-894A-D75335F9E70F}"/>
              </a:ext>
            </a:extLst>
          </p:cNvPr>
          <p:cNvSpPr>
            <a:spLocks noGrp="1"/>
          </p:cNvSpPr>
          <p:nvPr>
            <p:ph sz="quarter" idx="21"/>
          </p:nvPr>
        </p:nvSpPr>
        <p:spPr>
          <a:xfrm>
            <a:off x="323850" y="549275"/>
            <a:ext cx="1800225" cy="792163"/>
          </a:xfrm>
        </p:spPr>
        <p:txBody>
          <a:bodyPr/>
          <a:lstStyle/>
          <a:p>
            <a:pPr lvl="0"/>
            <a:endParaRPr lang="en-GB" dirty="0"/>
          </a:p>
        </p:txBody>
      </p:sp>
      <p:sp>
        <p:nvSpPr>
          <p:cNvPr id="12" name="Content Placeholder 11">
            <a:extLst>
              <a:ext uri="{FF2B5EF4-FFF2-40B4-BE49-F238E27FC236}">
                <a16:creationId xmlns:a16="http://schemas.microsoft.com/office/drawing/2014/main" id="{F3E802F9-1C49-4011-BEFB-E8B57E46A6AA}"/>
              </a:ext>
            </a:extLst>
          </p:cNvPr>
          <p:cNvSpPr>
            <a:spLocks noGrp="1"/>
          </p:cNvSpPr>
          <p:nvPr>
            <p:ph sz="quarter" idx="22"/>
          </p:nvPr>
        </p:nvSpPr>
        <p:spPr>
          <a:xfrm>
            <a:off x="2484438" y="476250"/>
            <a:ext cx="2087562" cy="1008063"/>
          </a:xfrm>
        </p:spPr>
        <p:txBody>
          <a:bodyPr/>
          <a:lstStyle/>
          <a:p>
            <a:pPr lvl="0"/>
            <a:endParaRPr lang="en-GB" dirty="0"/>
          </a:p>
        </p:txBody>
      </p:sp>
      <p:sp>
        <p:nvSpPr>
          <p:cNvPr id="17" name="Content Placeholder 16">
            <a:extLst>
              <a:ext uri="{FF2B5EF4-FFF2-40B4-BE49-F238E27FC236}">
                <a16:creationId xmlns:a16="http://schemas.microsoft.com/office/drawing/2014/main" id="{447D516D-C75B-4B6F-B03D-6E35D687F1AA}"/>
              </a:ext>
            </a:extLst>
          </p:cNvPr>
          <p:cNvSpPr>
            <a:spLocks noGrp="1"/>
          </p:cNvSpPr>
          <p:nvPr>
            <p:ph sz="quarter" idx="23"/>
          </p:nvPr>
        </p:nvSpPr>
        <p:spPr>
          <a:xfrm>
            <a:off x="5076824" y="476250"/>
            <a:ext cx="1511399" cy="865188"/>
          </a:xfrm>
        </p:spPr>
        <p:txBody>
          <a:bodyPr/>
          <a:lstStyle/>
          <a:p>
            <a:pPr lvl="0"/>
            <a:endParaRPr lang="en-GB" dirty="0"/>
          </a:p>
        </p:txBody>
      </p:sp>
      <p:sp>
        <p:nvSpPr>
          <p:cNvPr id="22" name="Content Placeholder 21">
            <a:extLst>
              <a:ext uri="{FF2B5EF4-FFF2-40B4-BE49-F238E27FC236}">
                <a16:creationId xmlns:a16="http://schemas.microsoft.com/office/drawing/2014/main" id="{2ED25854-2AB7-429B-B386-D034EC204027}"/>
              </a:ext>
            </a:extLst>
          </p:cNvPr>
          <p:cNvSpPr>
            <a:spLocks noGrp="1"/>
          </p:cNvSpPr>
          <p:nvPr>
            <p:ph sz="quarter" idx="24"/>
          </p:nvPr>
        </p:nvSpPr>
        <p:spPr>
          <a:xfrm>
            <a:off x="323850" y="1844674"/>
            <a:ext cx="1223814" cy="549275"/>
          </a:xfrm>
        </p:spPr>
        <p:txBody>
          <a:bodyPr/>
          <a:lstStyle/>
          <a:p>
            <a:pPr lvl="2"/>
            <a:endParaRPr lang="en-GB" dirty="0"/>
          </a:p>
        </p:txBody>
      </p:sp>
      <p:sp>
        <p:nvSpPr>
          <p:cNvPr id="24" name="Text Placeholder 23">
            <a:extLst>
              <a:ext uri="{FF2B5EF4-FFF2-40B4-BE49-F238E27FC236}">
                <a16:creationId xmlns:a16="http://schemas.microsoft.com/office/drawing/2014/main" id="{E13E2CC3-CD95-406A-8BBD-43AAD17B4CAE}"/>
              </a:ext>
            </a:extLst>
          </p:cNvPr>
          <p:cNvSpPr>
            <a:spLocks noGrp="1"/>
          </p:cNvSpPr>
          <p:nvPr>
            <p:ph type="body" sz="quarter" idx="25"/>
          </p:nvPr>
        </p:nvSpPr>
        <p:spPr>
          <a:xfrm>
            <a:off x="684213" y="333375"/>
            <a:ext cx="1584325" cy="1366838"/>
          </a:xfrm>
        </p:spPr>
        <p:txBody>
          <a:bodyPr/>
          <a:lstStyle/>
          <a:p>
            <a:pPr lvl="0"/>
            <a:endParaRPr lang="en-GB" dirty="0"/>
          </a:p>
        </p:txBody>
      </p:sp>
      <p:sp>
        <p:nvSpPr>
          <p:cNvPr id="26" name="Text Placeholder 25">
            <a:extLst>
              <a:ext uri="{FF2B5EF4-FFF2-40B4-BE49-F238E27FC236}">
                <a16:creationId xmlns:a16="http://schemas.microsoft.com/office/drawing/2014/main" id="{3E13AD6D-D769-4084-BCAF-3F2ED7DC66EE}"/>
              </a:ext>
            </a:extLst>
          </p:cNvPr>
          <p:cNvSpPr>
            <a:spLocks noGrp="1"/>
          </p:cNvSpPr>
          <p:nvPr>
            <p:ph type="body" sz="quarter" idx="26"/>
          </p:nvPr>
        </p:nvSpPr>
        <p:spPr>
          <a:xfrm>
            <a:off x="900113" y="620713"/>
            <a:ext cx="2087562" cy="1152525"/>
          </a:xfrm>
        </p:spPr>
        <p:txBody>
          <a:bodyPr/>
          <a:lstStyle/>
          <a:p>
            <a:pPr lvl="0"/>
            <a:endParaRPr lang="en-GB" dirty="0"/>
          </a:p>
        </p:txBody>
      </p:sp>
      <p:sp>
        <p:nvSpPr>
          <p:cNvPr id="28" name="Text Placeholder 27">
            <a:extLst>
              <a:ext uri="{FF2B5EF4-FFF2-40B4-BE49-F238E27FC236}">
                <a16:creationId xmlns:a16="http://schemas.microsoft.com/office/drawing/2014/main" id="{0E317848-8B5D-459C-9311-47F509B09312}"/>
              </a:ext>
            </a:extLst>
          </p:cNvPr>
          <p:cNvSpPr>
            <a:spLocks noGrp="1"/>
          </p:cNvSpPr>
          <p:nvPr>
            <p:ph type="body" sz="quarter" idx="27"/>
          </p:nvPr>
        </p:nvSpPr>
        <p:spPr>
          <a:xfrm>
            <a:off x="3708400" y="620713"/>
            <a:ext cx="1584325" cy="1079500"/>
          </a:xfrm>
        </p:spPr>
        <p:txBody>
          <a:bodyPr/>
          <a:lstStyle/>
          <a:p>
            <a:pPr lvl="0"/>
            <a:endParaRPr lang="en-GB" dirty="0"/>
          </a:p>
        </p:txBody>
      </p:sp>
      <p:sp>
        <p:nvSpPr>
          <p:cNvPr id="30" name="Text Placeholder 29">
            <a:extLst>
              <a:ext uri="{FF2B5EF4-FFF2-40B4-BE49-F238E27FC236}">
                <a16:creationId xmlns:a16="http://schemas.microsoft.com/office/drawing/2014/main" id="{F29FD266-2755-4FF2-883A-9D0486A9AC5D}"/>
              </a:ext>
            </a:extLst>
          </p:cNvPr>
          <p:cNvSpPr>
            <a:spLocks noGrp="1"/>
          </p:cNvSpPr>
          <p:nvPr>
            <p:ph type="body" sz="quarter" idx="28"/>
          </p:nvPr>
        </p:nvSpPr>
        <p:spPr>
          <a:xfrm>
            <a:off x="5795963" y="620713"/>
            <a:ext cx="1584325" cy="1152525"/>
          </a:xfrm>
        </p:spPr>
        <p:txBody>
          <a:bodyPr/>
          <a:lstStyle/>
          <a:p>
            <a:pPr lvl="0"/>
            <a:endParaRPr lang="en-GB" dirty="0"/>
          </a:p>
        </p:txBody>
      </p:sp>
    </p:spTree>
    <p:extLst>
      <p:ext uri="{BB962C8B-B14F-4D97-AF65-F5344CB8AC3E}">
        <p14:creationId xmlns:p14="http://schemas.microsoft.com/office/powerpoint/2010/main" val="19746758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15752D4-B6D9-A04D-9603-BFD557A8356C}" type="slidenum">
              <a:rPr lang="en-US" altLang="en-US"/>
              <a:pPr>
                <a:defRPr/>
              </a:pPr>
              <a:t>‹#›</a:t>
            </a:fld>
            <a:endParaRPr lang="en-US" altLang="en-US"/>
          </a:p>
        </p:txBody>
      </p:sp>
    </p:spTree>
    <p:extLst>
      <p:ext uri="{BB962C8B-B14F-4D97-AF65-F5344CB8AC3E}">
        <p14:creationId xmlns:p14="http://schemas.microsoft.com/office/powerpoint/2010/main" val="1321180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Red Bar"/>
          <p:cNvSpPr/>
          <p:nvPr userDrawn="1"/>
        </p:nvSpPr>
        <p:spPr>
          <a:xfrm>
            <a:off x="0" y="0"/>
            <a:ext cx="9144000" cy="503767"/>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pic>
        <p:nvPicPr>
          <p:cNvPr id="6" name="MH Tagline" descr="Tagline: Because learning changes everythi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15000" y="115695"/>
            <a:ext cx="3223119" cy="272375"/>
          </a:xfrm>
          <a:prstGeom prst="rect">
            <a:avLst/>
          </a:prstGeom>
        </p:spPr>
      </p:pic>
      <p:sp>
        <p:nvSpPr>
          <p:cNvPr id="8" name="TextBox 7"/>
          <p:cNvSpPr txBox="1"/>
          <p:nvPr userDrawn="1"/>
        </p:nvSpPr>
        <p:spPr>
          <a:xfrm>
            <a:off x="7065776" y="6236567"/>
            <a:ext cx="1629815" cy="307777"/>
          </a:xfrm>
          <a:prstGeom prst="rect">
            <a:avLst/>
          </a:prstGeom>
          <a:noFill/>
        </p:spPr>
        <p:txBody>
          <a:bodyPr wrap="square" rtlCol="0">
            <a:spAutoFit/>
          </a:bodyPr>
          <a:lstStyle/>
          <a:p>
            <a:pPr marL="0" marR="0" indent="0" algn="r" defTabSz="914400" rtl="0" eaLnBrk="1" fontAlgn="base" latinLnBrk="0" hangingPunct="1">
              <a:lnSpc>
                <a:spcPct val="100000"/>
              </a:lnSpc>
              <a:spcBef>
                <a:spcPct val="0"/>
              </a:spcBef>
              <a:spcAft>
                <a:spcPct val="0"/>
              </a:spcAft>
              <a:buClrTx/>
              <a:buSzTx/>
              <a:buFontTx/>
              <a:buNone/>
              <a:tabLst/>
              <a:defRPr/>
            </a:pPr>
            <a:fld id="{EFF240A0-8FA5-9A43-9AF2-F8B96B077690}" type="slidenum">
              <a:rPr lang="en-US" altLang="en-US" sz="1400" b="0" kern="1200" smtClean="0">
                <a:solidFill>
                  <a:schemeClr val="tx1"/>
                </a:solidFill>
                <a:latin typeface="Arial" charset="0"/>
                <a:ea typeface="MS PGothic" charset="-128"/>
                <a:cs typeface="ＭＳ Ｐゴシック" charset="-128"/>
              </a:rPr>
              <a:pPr marL="0" marR="0" indent="0" algn="r" defTabSz="914400" rtl="0" eaLnBrk="1" fontAlgn="base" latinLnBrk="0" hangingPunct="1">
                <a:lnSpc>
                  <a:spcPct val="100000"/>
                </a:lnSpc>
                <a:spcBef>
                  <a:spcPct val="0"/>
                </a:spcBef>
                <a:spcAft>
                  <a:spcPct val="0"/>
                </a:spcAft>
                <a:buClrTx/>
                <a:buSzTx/>
                <a:buFontTx/>
                <a:buNone/>
                <a:tabLst/>
                <a:defRPr/>
              </a:pPr>
              <a:t>‹#›</a:t>
            </a:fld>
            <a:endParaRPr lang="en-US" altLang="en-US" sz="1400" b="0" kern="1200" dirty="0">
              <a:solidFill>
                <a:schemeClr val="tx1"/>
              </a:solidFill>
              <a:latin typeface="Arial" charset="0"/>
              <a:ea typeface="MS PGothic" charset="-128"/>
              <a:cs typeface="ＭＳ Ｐゴシック" charset="-128"/>
            </a:endParaRPr>
          </a:p>
        </p:txBody>
      </p:sp>
      <p:sp>
        <p:nvSpPr>
          <p:cNvPr id="10" name="Title 9"/>
          <p:cNvSpPr>
            <a:spLocks noGrp="1"/>
          </p:cNvSpPr>
          <p:nvPr>
            <p:ph type="title"/>
          </p:nvPr>
        </p:nvSpPr>
        <p:spPr/>
        <p:txBody>
          <a:bodyPr/>
          <a:lstStyle/>
          <a:p>
            <a:r>
              <a:rPr lang="en-US"/>
              <a:t>Click to edit Master title style</a:t>
            </a:r>
            <a:endParaRPr lang="en-GB"/>
          </a:p>
        </p:txBody>
      </p:sp>
      <p:sp>
        <p:nvSpPr>
          <p:cNvPr id="12" name="Content Placeholder 11"/>
          <p:cNvSpPr>
            <a:spLocks noGrp="1"/>
          </p:cNvSpPr>
          <p:nvPr>
            <p:ph sz="quarter" idx="10"/>
          </p:nvPr>
        </p:nvSpPr>
        <p:spPr>
          <a:xfrm>
            <a:off x="539750" y="2060575"/>
            <a:ext cx="1800225" cy="10810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13"/>
          <p:cNvSpPr>
            <a:spLocks noGrp="1"/>
          </p:cNvSpPr>
          <p:nvPr>
            <p:ph sz="quarter" idx="11"/>
          </p:nvPr>
        </p:nvSpPr>
        <p:spPr>
          <a:xfrm>
            <a:off x="2843213" y="2060575"/>
            <a:ext cx="1657350" cy="1223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15"/>
          <p:cNvSpPr>
            <a:spLocks noGrp="1"/>
          </p:cNvSpPr>
          <p:nvPr>
            <p:ph sz="quarter" idx="12"/>
          </p:nvPr>
        </p:nvSpPr>
        <p:spPr>
          <a:xfrm>
            <a:off x="5219700" y="2060575"/>
            <a:ext cx="2520950" cy="1368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Content Placeholder 17"/>
          <p:cNvSpPr>
            <a:spLocks noGrp="1"/>
          </p:cNvSpPr>
          <p:nvPr>
            <p:ph sz="quarter" idx="13"/>
          </p:nvPr>
        </p:nvSpPr>
        <p:spPr>
          <a:xfrm>
            <a:off x="827088" y="4076700"/>
            <a:ext cx="2016125" cy="1223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extBox 1">
            <a:extLst>
              <a:ext uri="{FF2B5EF4-FFF2-40B4-BE49-F238E27FC236}">
                <a16:creationId xmlns:a16="http://schemas.microsoft.com/office/drawing/2014/main" id="{7F371EC7-DDB1-4714-AB1B-8075DBAF000E}"/>
              </a:ext>
            </a:extLst>
          </p:cNvPr>
          <p:cNvSpPr txBox="1"/>
          <p:nvPr userDrawn="1"/>
        </p:nvSpPr>
        <p:spPr>
          <a:xfrm>
            <a:off x="401886" y="6547771"/>
            <a:ext cx="8536233" cy="246221"/>
          </a:xfrm>
          <a:prstGeom prst="rect">
            <a:avLst/>
          </a:prstGeom>
          <a:noFill/>
        </p:spPr>
        <p:txBody>
          <a:bodyPr wrap="square" rtlCol="0">
            <a:spAutoFit/>
          </a:bodyPr>
          <a:lstStyle/>
          <a:p>
            <a:pPr marL="0" indent="0" algn="l">
              <a:spcBef>
                <a:spcPct val="0"/>
              </a:spcBef>
              <a:buNone/>
              <a:defRPr/>
            </a:pPr>
            <a:r>
              <a:rPr lang="en-US" sz="1000" b="0" i="1" kern="1200" dirty="0">
                <a:latin typeface="Arial" charset="0"/>
                <a:ea typeface="MS PGothic" charset="-128"/>
                <a:cs typeface="+mn-cs"/>
              </a:rPr>
              <a:t>Copyright © McGraw-Hill Education. All rights reserved. No reproduction or distribution without the prior written consent of McGraw-Hill Education.</a:t>
            </a:r>
            <a:endParaRPr lang="en-US" altLang="en-US" sz="1000" b="0" i="1" kern="1200" dirty="0">
              <a:latin typeface="Arial" charset="0"/>
              <a:ea typeface="MS PGothic" charset="-128"/>
              <a:cs typeface="+mn-cs"/>
            </a:endParaRPr>
          </a:p>
        </p:txBody>
      </p:sp>
    </p:spTree>
    <p:extLst>
      <p:ext uri="{BB962C8B-B14F-4D97-AF65-F5344CB8AC3E}">
        <p14:creationId xmlns:p14="http://schemas.microsoft.com/office/powerpoint/2010/main" val="30107576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76E8C35-9CB8-8544-BE33-D6A0CE856ED2}" type="slidenum">
              <a:rPr lang="en-US" altLang="en-US"/>
              <a:pPr>
                <a:defRPr/>
              </a:pPr>
              <a:t>‹#›</a:t>
            </a:fld>
            <a:endParaRPr lang="en-US" altLang="en-US"/>
          </a:p>
        </p:txBody>
      </p:sp>
    </p:spTree>
    <p:extLst>
      <p:ext uri="{BB962C8B-B14F-4D97-AF65-F5344CB8AC3E}">
        <p14:creationId xmlns:p14="http://schemas.microsoft.com/office/powerpoint/2010/main" val="947450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96162CA-8C19-AA46-BA1A-226F57ADB11A}" type="slidenum">
              <a:rPr lang="en-US" altLang="en-US"/>
              <a:pPr>
                <a:defRPr/>
              </a:pPr>
              <a:t>‹#›</a:t>
            </a:fld>
            <a:endParaRPr lang="en-US" altLang="en-US"/>
          </a:p>
        </p:txBody>
      </p:sp>
    </p:spTree>
    <p:extLst>
      <p:ext uri="{BB962C8B-B14F-4D97-AF65-F5344CB8AC3E}">
        <p14:creationId xmlns:p14="http://schemas.microsoft.com/office/powerpoint/2010/main" val="10944040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48E2D02-D8B5-FC48-A70C-6BAB9B9459A2}" type="slidenum">
              <a:rPr lang="en-US" altLang="en-US"/>
              <a:pPr>
                <a:defRPr/>
              </a:pPr>
              <a:t>‹#›</a:t>
            </a:fld>
            <a:endParaRPr lang="en-US" altLang="en-US"/>
          </a:p>
        </p:txBody>
      </p:sp>
    </p:spTree>
    <p:extLst>
      <p:ext uri="{BB962C8B-B14F-4D97-AF65-F5344CB8AC3E}">
        <p14:creationId xmlns:p14="http://schemas.microsoft.com/office/powerpoint/2010/main" val="4507763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2678F1A-2CD4-D143-ADED-68C94491B1B8}" type="slidenum">
              <a:rPr lang="en-US" altLang="en-US"/>
              <a:pPr>
                <a:defRPr/>
              </a:pPr>
              <a:t>‹#›</a:t>
            </a:fld>
            <a:endParaRPr lang="en-US" altLang="en-US"/>
          </a:p>
        </p:txBody>
      </p:sp>
    </p:spTree>
    <p:extLst>
      <p:ext uri="{BB962C8B-B14F-4D97-AF65-F5344CB8AC3E}">
        <p14:creationId xmlns:p14="http://schemas.microsoft.com/office/powerpoint/2010/main" val="20228208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5_Title Only">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lvl1pPr>
              <a:defRPr sz="3200"/>
            </a:lvl1pPr>
          </a:lstStyle>
          <a:p>
            <a:r>
              <a:rPr lang="en-US"/>
              <a:t>Click to edit Master title style</a:t>
            </a:r>
          </a:p>
        </p:txBody>
      </p:sp>
      <p:sp>
        <p:nvSpPr>
          <p:cNvPr id="7" name="Content Placeholder 6" hidden="1"/>
          <p:cNvSpPr>
            <a:spLocks noGrp="1"/>
          </p:cNvSpPr>
          <p:nvPr>
            <p:ph sz="quarter" idx="10"/>
          </p:nvPr>
        </p:nvSpPr>
        <p:spPr>
          <a:xfrm>
            <a:off x="611188" y="1844675"/>
            <a:ext cx="8075612" cy="1584325"/>
          </a:xfrm>
          <a:noFill/>
        </p:spPr>
        <p:txBody>
          <a:bodyPr/>
          <a:lstStyle>
            <a:lvl1pPr>
              <a:defRPr sz="700"/>
            </a:lvl1pPr>
            <a:lvl2pPr>
              <a:defRPr sz="700"/>
            </a:lvl2pPr>
            <a:lvl3pPr>
              <a:defRPr sz="700"/>
            </a:lvl3pPr>
            <a:lvl4pPr>
              <a:defRPr sz="700"/>
            </a:lvl4pPr>
            <a:lvl5pPr>
              <a:defRPr sz="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8" hidden="1"/>
          <p:cNvSpPr>
            <a:spLocks noGrp="1"/>
          </p:cNvSpPr>
          <p:nvPr>
            <p:ph sz="quarter" idx="11"/>
          </p:nvPr>
        </p:nvSpPr>
        <p:spPr>
          <a:xfrm>
            <a:off x="611188" y="3716338"/>
            <a:ext cx="8281987" cy="1225550"/>
          </a:xfrm>
        </p:spPr>
        <p:txBody>
          <a:bodyPr/>
          <a:lstStyle>
            <a:lvl1pPr>
              <a:defRPr sz="700"/>
            </a:lvl1pPr>
            <a:lvl2pPr>
              <a:defRPr sz="700"/>
            </a:lvl2pPr>
            <a:lvl3pPr>
              <a:defRPr sz="700"/>
            </a:lvl3pPr>
            <a:lvl4pPr>
              <a:defRPr sz="700"/>
            </a:lvl4pPr>
            <a:lvl5pPr>
              <a:defRPr sz="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10" hidden="1"/>
          <p:cNvSpPr>
            <a:spLocks noGrp="1"/>
          </p:cNvSpPr>
          <p:nvPr>
            <p:ph sz="quarter" idx="12"/>
          </p:nvPr>
        </p:nvSpPr>
        <p:spPr>
          <a:xfrm>
            <a:off x="611188" y="5084763"/>
            <a:ext cx="8424862" cy="504825"/>
          </a:xfrm>
        </p:spPr>
        <p:txBody>
          <a:bodyPr/>
          <a:lstStyle>
            <a:lvl1pPr>
              <a:defRPr sz="700"/>
            </a:lvl1pPr>
            <a:lvl2pPr>
              <a:defRPr sz="700"/>
            </a:lvl2pPr>
            <a:lvl3pPr>
              <a:defRPr sz="700"/>
            </a:lvl3pPr>
            <a:lvl4pPr>
              <a:defRPr sz="700"/>
            </a:lvl4pPr>
            <a:lvl5pPr>
              <a:defRPr sz="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12" hidden="1"/>
          <p:cNvSpPr>
            <a:spLocks noGrp="1"/>
          </p:cNvSpPr>
          <p:nvPr>
            <p:ph sz="quarter" idx="13"/>
          </p:nvPr>
        </p:nvSpPr>
        <p:spPr>
          <a:xfrm>
            <a:off x="611188" y="5949950"/>
            <a:ext cx="7848600" cy="792163"/>
          </a:xfrm>
        </p:spPr>
        <p:txBody>
          <a:bodyPr/>
          <a:lstStyle>
            <a:lvl1pPr>
              <a:defRPr sz="700"/>
            </a:lvl1pPr>
            <a:lvl2pPr>
              <a:defRPr sz="700"/>
            </a:lvl2pPr>
            <a:lvl3pPr>
              <a:defRPr sz="700"/>
            </a:lvl3pPr>
            <a:lvl4pPr>
              <a:defRPr sz="700"/>
            </a:lvl4pPr>
            <a:lvl5pPr>
              <a:defRPr sz="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14" hidden="1"/>
          <p:cNvSpPr>
            <a:spLocks noGrp="1"/>
          </p:cNvSpPr>
          <p:nvPr>
            <p:ph sz="quarter" idx="14"/>
          </p:nvPr>
        </p:nvSpPr>
        <p:spPr>
          <a:xfrm>
            <a:off x="4787900" y="2205038"/>
            <a:ext cx="2879725" cy="1511300"/>
          </a:xfrm>
        </p:spPr>
        <p:txBody>
          <a:bodyPr/>
          <a:lstStyle>
            <a:lvl1pPr>
              <a:defRPr sz="700"/>
            </a:lvl1pPr>
            <a:lvl2pPr>
              <a:defRPr sz="700"/>
            </a:lvl2pPr>
            <a:lvl3pPr>
              <a:defRPr sz="700"/>
            </a:lvl3pPr>
            <a:lvl4pPr>
              <a:defRPr sz="700"/>
            </a:lvl4pPr>
            <a:lvl5pPr>
              <a:defRPr sz="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16" hidden="1"/>
          <p:cNvSpPr>
            <a:spLocks noGrp="1"/>
          </p:cNvSpPr>
          <p:nvPr>
            <p:ph sz="quarter" idx="15"/>
          </p:nvPr>
        </p:nvSpPr>
        <p:spPr>
          <a:xfrm>
            <a:off x="6516688" y="4292600"/>
            <a:ext cx="1584325" cy="792163"/>
          </a:xfrm>
        </p:spPr>
        <p:txBody>
          <a:bodyPr/>
          <a:lstStyle>
            <a:lvl1pPr>
              <a:defRPr sz="700"/>
            </a:lvl1pPr>
            <a:lvl2pPr>
              <a:defRPr sz="700"/>
            </a:lvl2pPr>
            <a:lvl3pPr>
              <a:defRPr sz="700"/>
            </a:lvl3pPr>
            <a:lvl4pPr>
              <a:defRPr sz="700"/>
            </a:lvl4pPr>
            <a:lvl5pPr>
              <a:defRPr sz="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Box 17" hidden="1"/>
          <p:cNvSpPr txBox="1"/>
          <p:nvPr userDrawn="1"/>
        </p:nvSpPr>
        <p:spPr>
          <a:xfrm>
            <a:off x="6889508" y="6244816"/>
            <a:ext cx="1810544" cy="200055"/>
          </a:xfrm>
          <a:prstGeom prst="rect">
            <a:avLst/>
          </a:prstGeom>
          <a:noFill/>
        </p:spPr>
        <p:txBody>
          <a:bodyPr wrap="square" rtlCol="0">
            <a:spAutoFit/>
          </a:bodyPr>
          <a:lstStyle/>
          <a:p>
            <a:pPr marL="0" marR="0" indent="0" algn="r" defTabSz="914400" rtl="0" eaLnBrk="1" fontAlgn="base" latinLnBrk="0" hangingPunct="1">
              <a:lnSpc>
                <a:spcPct val="100000"/>
              </a:lnSpc>
              <a:spcBef>
                <a:spcPct val="0"/>
              </a:spcBef>
              <a:spcAft>
                <a:spcPct val="0"/>
              </a:spcAft>
              <a:buClrTx/>
              <a:buSzTx/>
              <a:buFontTx/>
              <a:buNone/>
              <a:tabLst/>
              <a:defRPr/>
            </a:pPr>
            <a:fld id="{8C9F358E-A607-C04B-9E82-CD5ECE114245}" type="slidenum">
              <a:rPr lang="en-US" altLang="en-US" sz="700" b="0" kern="1200" smtClean="0">
                <a:solidFill>
                  <a:schemeClr val="tx1"/>
                </a:solidFill>
                <a:latin typeface="Arial" charset="0"/>
                <a:ea typeface="MS PGothic" charset="-128"/>
                <a:cs typeface="ＭＳ Ｐゴシック" charset="-128"/>
              </a:rPr>
              <a:pPr marL="0" marR="0" indent="0" algn="r" defTabSz="914400" rtl="0" eaLnBrk="1" fontAlgn="base" latinLnBrk="0" hangingPunct="1">
                <a:lnSpc>
                  <a:spcPct val="100000"/>
                </a:lnSpc>
                <a:spcBef>
                  <a:spcPct val="0"/>
                </a:spcBef>
                <a:spcAft>
                  <a:spcPct val="0"/>
                </a:spcAft>
                <a:buClrTx/>
                <a:buSzTx/>
                <a:buFontTx/>
                <a:buNone/>
                <a:tabLst/>
                <a:defRPr/>
              </a:pPr>
              <a:t>‹#›</a:t>
            </a:fld>
            <a:endParaRPr lang="en-US" altLang="en-US" sz="700" b="0" kern="1200" dirty="0">
              <a:solidFill>
                <a:schemeClr val="tx1"/>
              </a:solidFill>
              <a:latin typeface="Arial" charset="0"/>
              <a:ea typeface="MS PGothic" charset="-128"/>
              <a:cs typeface="ＭＳ Ｐゴシック" charset="-128"/>
            </a:endParaRPr>
          </a:p>
        </p:txBody>
      </p:sp>
      <p:sp>
        <p:nvSpPr>
          <p:cNvPr id="23" name="Content Placeholder 22" hidden="1"/>
          <p:cNvSpPr>
            <a:spLocks noGrp="1"/>
          </p:cNvSpPr>
          <p:nvPr>
            <p:ph sz="quarter" idx="17"/>
          </p:nvPr>
        </p:nvSpPr>
        <p:spPr>
          <a:xfrm>
            <a:off x="2411413" y="1628775"/>
            <a:ext cx="1655762" cy="936625"/>
          </a:xfrm>
        </p:spPr>
        <p:txBody>
          <a:bodyPr/>
          <a:lstStyle>
            <a:lvl1pPr>
              <a:defRPr sz="700"/>
            </a:lvl1pPr>
            <a:lvl2pPr>
              <a:defRPr sz="700"/>
            </a:lvl2pPr>
            <a:lvl3pPr>
              <a:defRPr sz="700"/>
            </a:lvl3pPr>
            <a:lvl4pPr>
              <a:defRPr sz="700"/>
            </a:lvl4pPr>
            <a:lvl5pPr>
              <a:defRPr sz="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5" name="Content Placeholder 24" hidden="1"/>
          <p:cNvSpPr>
            <a:spLocks noGrp="1"/>
          </p:cNvSpPr>
          <p:nvPr>
            <p:ph sz="quarter" idx="18"/>
          </p:nvPr>
        </p:nvSpPr>
        <p:spPr>
          <a:xfrm>
            <a:off x="4356100" y="1628775"/>
            <a:ext cx="2160588" cy="792163"/>
          </a:xfrm>
        </p:spPr>
        <p:txBody>
          <a:bodyPr/>
          <a:lstStyle>
            <a:lvl1pPr>
              <a:defRPr sz="700"/>
            </a:lvl1pPr>
            <a:lvl2pPr>
              <a:defRPr sz="700"/>
            </a:lvl2pPr>
            <a:lvl3pPr>
              <a:defRPr sz="700"/>
            </a:lvl3pPr>
            <a:lvl4pPr>
              <a:defRPr sz="700"/>
            </a:lvl4pPr>
            <a:lvl5pPr>
              <a:defRPr sz="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7" name="Content Placeholder 26" hidden="1"/>
          <p:cNvSpPr>
            <a:spLocks noGrp="1"/>
          </p:cNvSpPr>
          <p:nvPr>
            <p:ph sz="quarter" idx="19"/>
          </p:nvPr>
        </p:nvSpPr>
        <p:spPr>
          <a:xfrm>
            <a:off x="7956550" y="2420938"/>
            <a:ext cx="2016125" cy="1152525"/>
          </a:xfrm>
        </p:spPr>
        <p:txBody>
          <a:bodyPr/>
          <a:lstStyle>
            <a:lvl1pPr>
              <a:defRPr sz="700"/>
            </a:lvl1pPr>
            <a:lvl2pPr>
              <a:defRPr sz="700"/>
            </a:lvl2pPr>
            <a:lvl3pPr>
              <a:defRPr sz="700"/>
            </a:lvl3pPr>
            <a:lvl4pPr>
              <a:defRPr sz="700"/>
            </a:lvl4pPr>
            <a:lvl5pPr>
              <a:defRPr sz="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9" name="Content Placeholder 28" hidden="1"/>
          <p:cNvSpPr>
            <a:spLocks noGrp="1"/>
          </p:cNvSpPr>
          <p:nvPr>
            <p:ph sz="quarter" idx="20"/>
          </p:nvPr>
        </p:nvSpPr>
        <p:spPr>
          <a:xfrm>
            <a:off x="0" y="3573463"/>
            <a:ext cx="1403350" cy="719137"/>
          </a:xfrm>
        </p:spPr>
        <p:txBody>
          <a:bodyPr/>
          <a:lstStyle>
            <a:lvl1pPr>
              <a:defRPr sz="700"/>
            </a:lvl1pPr>
            <a:lvl2pPr>
              <a:defRPr sz="700"/>
            </a:lvl2pPr>
            <a:lvl3pPr>
              <a:defRPr sz="700"/>
            </a:lvl3pPr>
            <a:lvl4pPr>
              <a:defRPr sz="700"/>
            </a:lvl4pPr>
            <a:lvl5pPr>
              <a:defRPr sz="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1" name="Table Placeholder 30" hidden="1"/>
          <p:cNvSpPr>
            <a:spLocks noGrp="1"/>
          </p:cNvSpPr>
          <p:nvPr>
            <p:ph type="tbl" sz="quarter" idx="21"/>
          </p:nvPr>
        </p:nvSpPr>
        <p:spPr>
          <a:xfrm>
            <a:off x="2051050" y="2492375"/>
            <a:ext cx="3889375" cy="2376488"/>
          </a:xfrm>
        </p:spPr>
        <p:txBody>
          <a:bodyPr/>
          <a:lstStyle>
            <a:lvl1pPr>
              <a:defRPr sz="700"/>
            </a:lvl1pPr>
          </a:lstStyle>
          <a:p>
            <a:endParaRPr lang="en-GB"/>
          </a:p>
        </p:txBody>
      </p:sp>
      <p:sp>
        <p:nvSpPr>
          <p:cNvPr id="5" name="Content Placeholder 4" hidden="1"/>
          <p:cNvSpPr>
            <a:spLocks noGrp="1"/>
          </p:cNvSpPr>
          <p:nvPr>
            <p:ph sz="quarter" idx="22"/>
          </p:nvPr>
        </p:nvSpPr>
        <p:spPr>
          <a:xfrm>
            <a:off x="3708400" y="4508500"/>
            <a:ext cx="3455988" cy="1728788"/>
          </a:xfrm>
        </p:spPr>
        <p:txBody>
          <a:bodyPr/>
          <a:lstStyle>
            <a:lvl1pPr>
              <a:defRPr sz="700"/>
            </a:lvl1pPr>
            <a:lvl2pPr>
              <a:defRPr sz="700"/>
            </a:lvl2pPr>
            <a:lvl3pPr>
              <a:defRPr sz="700"/>
            </a:lvl3pPr>
            <a:lvl4pPr>
              <a:defRPr sz="700"/>
            </a:lvl4pPr>
            <a:lvl5pPr>
              <a:defRPr sz="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hidden="1"/>
          <p:cNvSpPr>
            <a:spLocks noGrp="1"/>
          </p:cNvSpPr>
          <p:nvPr>
            <p:ph sz="quarter" idx="23"/>
          </p:nvPr>
        </p:nvSpPr>
        <p:spPr>
          <a:xfrm>
            <a:off x="6948488" y="2276475"/>
            <a:ext cx="2087562" cy="1439863"/>
          </a:xfrm>
        </p:spPr>
        <p:txBody>
          <a:bodyPr/>
          <a:lstStyle>
            <a:lvl1pPr>
              <a:defRPr sz="700"/>
            </a:lvl1pPr>
            <a:lvl2pPr>
              <a:defRPr sz="700"/>
            </a:lvl2pPr>
            <a:lvl3pPr>
              <a:defRPr sz="700"/>
            </a:lvl3pPr>
            <a:lvl4pPr>
              <a:defRPr sz="700"/>
            </a:lvl4pPr>
            <a:lvl5pPr>
              <a:defRPr sz="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able Placeholder 3" hidden="1"/>
          <p:cNvSpPr>
            <a:spLocks noGrp="1"/>
          </p:cNvSpPr>
          <p:nvPr>
            <p:ph type="tbl" sz="quarter" idx="24"/>
          </p:nvPr>
        </p:nvSpPr>
        <p:spPr>
          <a:xfrm>
            <a:off x="250825" y="1628775"/>
            <a:ext cx="4968875" cy="2232025"/>
          </a:xfrm>
        </p:spPr>
        <p:txBody>
          <a:bodyPr/>
          <a:lstStyle>
            <a:lvl1pPr>
              <a:defRPr sz="700"/>
            </a:lvl1pPr>
          </a:lstStyle>
          <a:p>
            <a:endParaRPr lang="en-GB"/>
          </a:p>
        </p:txBody>
      </p:sp>
      <p:sp>
        <p:nvSpPr>
          <p:cNvPr id="6" name="Content Placeholder 5" hidden="1">
            <a:extLst>
              <a:ext uri="{FF2B5EF4-FFF2-40B4-BE49-F238E27FC236}">
                <a16:creationId xmlns:a16="http://schemas.microsoft.com/office/drawing/2014/main" id="{A68B8ADE-38DF-4806-AE5F-97230C3D9CA4}"/>
              </a:ext>
            </a:extLst>
          </p:cNvPr>
          <p:cNvSpPr>
            <a:spLocks noGrp="1"/>
          </p:cNvSpPr>
          <p:nvPr>
            <p:ph sz="quarter" idx="25"/>
          </p:nvPr>
        </p:nvSpPr>
        <p:spPr>
          <a:xfrm>
            <a:off x="179388" y="333375"/>
            <a:ext cx="1368425" cy="792163"/>
          </a:xfrm>
        </p:spPr>
        <p:txBody>
          <a:bodyPr/>
          <a:lstStyle>
            <a:lvl1pPr>
              <a:defRPr sz="700"/>
            </a:lvl1pPr>
          </a:lstStyle>
          <a:p>
            <a:pPr lvl="0"/>
            <a:endParaRPr lang="en-GB" dirty="0"/>
          </a:p>
        </p:txBody>
      </p:sp>
      <p:sp>
        <p:nvSpPr>
          <p:cNvPr id="12" name="Content Placeholder 11" hidden="1">
            <a:extLst>
              <a:ext uri="{FF2B5EF4-FFF2-40B4-BE49-F238E27FC236}">
                <a16:creationId xmlns:a16="http://schemas.microsoft.com/office/drawing/2014/main" id="{BD607217-6FDA-466B-B98B-39ABFDC6A72F}"/>
              </a:ext>
            </a:extLst>
          </p:cNvPr>
          <p:cNvSpPr>
            <a:spLocks noGrp="1"/>
          </p:cNvSpPr>
          <p:nvPr>
            <p:ph sz="quarter" idx="26"/>
          </p:nvPr>
        </p:nvSpPr>
        <p:spPr>
          <a:xfrm>
            <a:off x="1692275" y="188912"/>
            <a:ext cx="647477" cy="792163"/>
          </a:xfrm>
        </p:spPr>
        <p:txBody>
          <a:bodyPr/>
          <a:lstStyle>
            <a:lvl1pPr>
              <a:defRPr sz="700"/>
            </a:lvl1pPr>
          </a:lstStyle>
          <a:p>
            <a:pPr lvl="0"/>
            <a:endParaRPr lang="en-GB" dirty="0"/>
          </a:p>
        </p:txBody>
      </p:sp>
      <p:sp>
        <p:nvSpPr>
          <p:cNvPr id="16" name="Content Placeholder 15" hidden="1">
            <a:extLst>
              <a:ext uri="{FF2B5EF4-FFF2-40B4-BE49-F238E27FC236}">
                <a16:creationId xmlns:a16="http://schemas.microsoft.com/office/drawing/2014/main" id="{9F6AA276-67E3-4337-81B4-1892F54ED76D}"/>
              </a:ext>
            </a:extLst>
          </p:cNvPr>
          <p:cNvSpPr>
            <a:spLocks noGrp="1"/>
          </p:cNvSpPr>
          <p:nvPr>
            <p:ph sz="quarter" idx="27"/>
          </p:nvPr>
        </p:nvSpPr>
        <p:spPr>
          <a:xfrm>
            <a:off x="2700338" y="333375"/>
            <a:ext cx="1008062" cy="792163"/>
          </a:xfrm>
        </p:spPr>
        <p:txBody>
          <a:bodyPr/>
          <a:lstStyle>
            <a:lvl1pPr>
              <a:defRPr sz="700"/>
            </a:lvl1pPr>
          </a:lstStyle>
          <a:p>
            <a:pPr lvl="0"/>
            <a:endParaRPr lang="en-GB" dirty="0"/>
          </a:p>
        </p:txBody>
      </p:sp>
      <p:sp>
        <p:nvSpPr>
          <p:cNvPr id="20" name="Content Placeholder 19" hidden="1">
            <a:extLst>
              <a:ext uri="{FF2B5EF4-FFF2-40B4-BE49-F238E27FC236}">
                <a16:creationId xmlns:a16="http://schemas.microsoft.com/office/drawing/2014/main" id="{FD696EB0-B837-4678-96D5-8D1643FBA615}"/>
              </a:ext>
            </a:extLst>
          </p:cNvPr>
          <p:cNvSpPr>
            <a:spLocks noGrp="1"/>
          </p:cNvSpPr>
          <p:nvPr>
            <p:ph sz="quarter" idx="28"/>
          </p:nvPr>
        </p:nvSpPr>
        <p:spPr>
          <a:xfrm>
            <a:off x="4068763" y="188913"/>
            <a:ext cx="792162" cy="936625"/>
          </a:xfrm>
        </p:spPr>
        <p:txBody>
          <a:bodyPr/>
          <a:lstStyle>
            <a:lvl1pPr>
              <a:defRPr sz="700"/>
            </a:lvl1pPr>
          </a:lstStyle>
          <a:p>
            <a:pPr lvl="0"/>
            <a:endParaRPr lang="en-GB" dirty="0"/>
          </a:p>
        </p:txBody>
      </p:sp>
      <p:sp>
        <p:nvSpPr>
          <p:cNvPr id="22" name="Content Placeholder 21" hidden="1">
            <a:extLst>
              <a:ext uri="{FF2B5EF4-FFF2-40B4-BE49-F238E27FC236}">
                <a16:creationId xmlns:a16="http://schemas.microsoft.com/office/drawing/2014/main" id="{AC443FD1-B6B5-450F-8150-0F72AB844E18}"/>
              </a:ext>
            </a:extLst>
          </p:cNvPr>
          <p:cNvSpPr>
            <a:spLocks noGrp="1"/>
          </p:cNvSpPr>
          <p:nvPr>
            <p:ph sz="quarter" idx="29"/>
          </p:nvPr>
        </p:nvSpPr>
        <p:spPr>
          <a:xfrm>
            <a:off x="5221288" y="333375"/>
            <a:ext cx="792162" cy="936625"/>
          </a:xfrm>
        </p:spPr>
        <p:txBody>
          <a:bodyPr/>
          <a:lstStyle>
            <a:lvl1pPr>
              <a:defRPr sz="700"/>
            </a:lvl1pPr>
          </a:lstStyle>
          <a:p>
            <a:pPr lvl="0"/>
            <a:endParaRPr lang="en-GB" dirty="0"/>
          </a:p>
        </p:txBody>
      </p:sp>
      <p:sp>
        <p:nvSpPr>
          <p:cNvPr id="26" name="Content Placeholder 25" hidden="1">
            <a:extLst>
              <a:ext uri="{FF2B5EF4-FFF2-40B4-BE49-F238E27FC236}">
                <a16:creationId xmlns:a16="http://schemas.microsoft.com/office/drawing/2014/main" id="{7EFBECC2-31A5-4C0B-B9B1-96AC252494D7}"/>
              </a:ext>
            </a:extLst>
          </p:cNvPr>
          <p:cNvSpPr>
            <a:spLocks noGrp="1"/>
          </p:cNvSpPr>
          <p:nvPr>
            <p:ph sz="quarter" idx="30"/>
          </p:nvPr>
        </p:nvSpPr>
        <p:spPr>
          <a:xfrm>
            <a:off x="6229350" y="188913"/>
            <a:ext cx="574675" cy="792162"/>
          </a:xfrm>
        </p:spPr>
        <p:txBody>
          <a:bodyPr/>
          <a:lstStyle>
            <a:lvl1pPr>
              <a:defRPr sz="700"/>
            </a:lvl1pPr>
          </a:lstStyle>
          <a:p>
            <a:pPr lvl="0"/>
            <a:endParaRPr lang="en-GB" dirty="0"/>
          </a:p>
        </p:txBody>
      </p:sp>
      <p:sp>
        <p:nvSpPr>
          <p:cNvPr id="30" name="Content Placeholder 29" hidden="1">
            <a:extLst>
              <a:ext uri="{FF2B5EF4-FFF2-40B4-BE49-F238E27FC236}">
                <a16:creationId xmlns:a16="http://schemas.microsoft.com/office/drawing/2014/main" id="{736D5A09-3EEF-45A5-8409-2DDC523E9284}"/>
              </a:ext>
            </a:extLst>
          </p:cNvPr>
          <p:cNvSpPr>
            <a:spLocks noGrp="1"/>
          </p:cNvSpPr>
          <p:nvPr>
            <p:ph sz="quarter" idx="31"/>
          </p:nvPr>
        </p:nvSpPr>
        <p:spPr>
          <a:xfrm>
            <a:off x="7308850" y="188913"/>
            <a:ext cx="1225550" cy="936625"/>
          </a:xfrm>
        </p:spPr>
        <p:txBody>
          <a:bodyPr/>
          <a:lstStyle>
            <a:lvl1pPr>
              <a:defRPr sz="700"/>
            </a:lvl1pPr>
          </a:lstStyle>
          <a:p>
            <a:pPr lvl="0"/>
            <a:endParaRPr lang="en-GB" dirty="0"/>
          </a:p>
        </p:txBody>
      </p:sp>
      <p:sp>
        <p:nvSpPr>
          <p:cNvPr id="33" name="Content Placeholder 32" hidden="1">
            <a:extLst>
              <a:ext uri="{FF2B5EF4-FFF2-40B4-BE49-F238E27FC236}">
                <a16:creationId xmlns:a16="http://schemas.microsoft.com/office/drawing/2014/main" id="{CC90943C-C887-4F50-9100-221891E7DF3D}"/>
              </a:ext>
            </a:extLst>
          </p:cNvPr>
          <p:cNvSpPr>
            <a:spLocks noGrp="1"/>
          </p:cNvSpPr>
          <p:nvPr>
            <p:ph sz="quarter" idx="32"/>
          </p:nvPr>
        </p:nvSpPr>
        <p:spPr>
          <a:xfrm>
            <a:off x="396875" y="1700213"/>
            <a:ext cx="1150938" cy="504825"/>
          </a:xfrm>
        </p:spPr>
        <p:txBody>
          <a:bodyPr/>
          <a:lstStyle>
            <a:lvl1pPr>
              <a:defRPr sz="700"/>
            </a:lvl1pPr>
          </a:lstStyle>
          <a:p>
            <a:pPr lvl="0"/>
            <a:endParaRPr lang="en-GB" dirty="0"/>
          </a:p>
        </p:txBody>
      </p:sp>
      <p:sp>
        <p:nvSpPr>
          <p:cNvPr id="35" name="Content Placeholder 34" hidden="1">
            <a:extLst>
              <a:ext uri="{FF2B5EF4-FFF2-40B4-BE49-F238E27FC236}">
                <a16:creationId xmlns:a16="http://schemas.microsoft.com/office/drawing/2014/main" id="{A0533C2F-8867-4D83-BF11-146F8E020072}"/>
              </a:ext>
            </a:extLst>
          </p:cNvPr>
          <p:cNvSpPr>
            <a:spLocks noGrp="1"/>
          </p:cNvSpPr>
          <p:nvPr>
            <p:ph sz="quarter" idx="33"/>
          </p:nvPr>
        </p:nvSpPr>
        <p:spPr>
          <a:xfrm>
            <a:off x="323850" y="2636838"/>
            <a:ext cx="1223963" cy="863600"/>
          </a:xfrm>
        </p:spPr>
        <p:txBody>
          <a:bodyPr/>
          <a:lstStyle>
            <a:lvl1pPr>
              <a:defRPr sz="700"/>
            </a:lvl1pPr>
          </a:lstStyle>
          <a:p>
            <a:pPr lvl="0"/>
            <a:endParaRPr lang="en-GB" dirty="0"/>
          </a:p>
        </p:txBody>
      </p:sp>
      <p:sp>
        <p:nvSpPr>
          <p:cNvPr id="37" name="Content Placeholder 36" hidden="1">
            <a:extLst>
              <a:ext uri="{FF2B5EF4-FFF2-40B4-BE49-F238E27FC236}">
                <a16:creationId xmlns:a16="http://schemas.microsoft.com/office/drawing/2014/main" id="{4D74EAB5-A4F1-4840-9B15-E314B6C9D1AC}"/>
              </a:ext>
            </a:extLst>
          </p:cNvPr>
          <p:cNvSpPr>
            <a:spLocks noGrp="1"/>
          </p:cNvSpPr>
          <p:nvPr>
            <p:ph sz="quarter" idx="34"/>
          </p:nvPr>
        </p:nvSpPr>
        <p:spPr>
          <a:xfrm>
            <a:off x="2700338" y="2492375"/>
            <a:ext cx="791542" cy="432569"/>
          </a:xfrm>
        </p:spPr>
        <p:txBody>
          <a:bodyPr/>
          <a:lstStyle>
            <a:lvl1pPr>
              <a:defRPr sz="700"/>
            </a:lvl1pPr>
          </a:lstStyle>
          <a:p>
            <a:pPr lvl="0"/>
            <a:endParaRPr lang="en-GB" dirty="0"/>
          </a:p>
        </p:txBody>
      </p:sp>
      <p:sp>
        <p:nvSpPr>
          <p:cNvPr id="39" name="Content Placeholder 38" hidden="1">
            <a:extLst>
              <a:ext uri="{FF2B5EF4-FFF2-40B4-BE49-F238E27FC236}">
                <a16:creationId xmlns:a16="http://schemas.microsoft.com/office/drawing/2014/main" id="{4F92C5E3-243C-4D53-8B8F-260F3824697D}"/>
              </a:ext>
            </a:extLst>
          </p:cNvPr>
          <p:cNvSpPr>
            <a:spLocks noGrp="1"/>
          </p:cNvSpPr>
          <p:nvPr>
            <p:ph sz="quarter" idx="35"/>
          </p:nvPr>
        </p:nvSpPr>
        <p:spPr>
          <a:xfrm>
            <a:off x="7164388" y="1412875"/>
            <a:ext cx="1150937" cy="936625"/>
          </a:xfrm>
        </p:spPr>
        <p:txBody>
          <a:bodyPr/>
          <a:lstStyle>
            <a:lvl1pPr>
              <a:defRPr sz="700"/>
            </a:lvl1pPr>
          </a:lstStyle>
          <a:p>
            <a:pPr lvl="0"/>
            <a:endParaRPr lang="en-GB" dirty="0"/>
          </a:p>
        </p:txBody>
      </p:sp>
      <p:sp>
        <p:nvSpPr>
          <p:cNvPr id="41" name="Content Placeholder 40" hidden="1">
            <a:extLst>
              <a:ext uri="{FF2B5EF4-FFF2-40B4-BE49-F238E27FC236}">
                <a16:creationId xmlns:a16="http://schemas.microsoft.com/office/drawing/2014/main" id="{FE855690-5CA9-4B0D-9758-F90B0E9C1560}"/>
              </a:ext>
            </a:extLst>
          </p:cNvPr>
          <p:cNvSpPr>
            <a:spLocks noGrp="1"/>
          </p:cNvSpPr>
          <p:nvPr>
            <p:ph sz="quarter" idx="36"/>
          </p:nvPr>
        </p:nvSpPr>
        <p:spPr>
          <a:xfrm>
            <a:off x="396875" y="4221163"/>
            <a:ext cx="935038" cy="863600"/>
          </a:xfrm>
        </p:spPr>
        <p:txBody>
          <a:bodyPr/>
          <a:lstStyle>
            <a:lvl1pPr>
              <a:defRPr sz="700"/>
            </a:lvl1pPr>
          </a:lstStyle>
          <a:p>
            <a:pPr lvl="0"/>
            <a:endParaRPr lang="en-GB" dirty="0"/>
          </a:p>
        </p:txBody>
      </p:sp>
      <p:sp>
        <p:nvSpPr>
          <p:cNvPr id="45" name="Content Placeholder 44" hidden="1">
            <a:extLst>
              <a:ext uri="{FF2B5EF4-FFF2-40B4-BE49-F238E27FC236}">
                <a16:creationId xmlns:a16="http://schemas.microsoft.com/office/drawing/2014/main" id="{79F969F9-3B06-4332-9C41-A9124B6984A4}"/>
              </a:ext>
            </a:extLst>
          </p:cNvPr>
          <p:cNvSpPr>
            <a:spLocks noGrp="1"/>
          </p:cNvSpPr>
          <p:nvPr>
            <p:ph sz="quarter" idx="37"/>
          </p:nvPr>
        </p:nvSpPr>
        <p:spPr>
          <a:xfrm>
            <a:off x="1835150" y="3500438"/>
            <a:ext cx="914400" cy="914400"/>
          </a:xfrm>
        </p:spPr>
        <p:txBody>
          <a:bodyPr/>
          <a:lstStyle>
            <a:lvl1pPr>
              <a:defRPr sz="700"/>
            </a:lvl1pPr>
          </a:lstStyle>
          <a:p>
            <a:pPr lvl="0"/>
            <a:endParaRPr lang="en-GB" dirty="0"/>
          </a:p>
        </p:txBody>
      </p:sp>
      <p:sp>
        <p:nvSpPr>
          <p:cNvPr id="47" name="Content Placeholder 46" hidden="1">
            <a:extLst>
              <a:ext uri="{FF2B5EF4-FFF2-40B4-BE49-F238E27FC236}">
                <a16:creationId xmlns:a16="http://schemas.microsoft.com/office/drawing/2014/main" id="{3F5AD038-CD1E-42EC-86FF-C4B01F647AA4}"/>
              </a:ext>
            </a:extLst>
          </p:cNvPr>
          <p:cNvSpPr>
            <a:spLocks noGrp="1"/>
          </p:cNvSpPr>
          <p:nvPr>
            <p:ph sz="quarter" idx="38"/>
          </p:nvPr>
        </p:nvSpPr>
        <p:spPr>
          <a:xfrm>
            <a:off x="3708399" y="3284538"/>
            <a:ext cx="360363" cy="215900"/>
          </a:xfrm>
        </p:spPr>
        <p:txBody>
          <a:bodyPr/>
          <a:lstStyle>
            <a:lvl1pPr>
              <a:defRPr sz="700"/>
            </a:lvl1pPr>
          </a:lstStyle>
          <a:p>
            <a:pPr lvl="0"/>
            <a:endParaRPr lang="en-GB" dirty="0"/>
          </a:p>
        </p:txBody>
      </p:sp>
      <p:sp>
        <p:nvSpPr>
          <p:cNvPr id="49" name="Content Placeholder 48" hidden="1">
            <a:extLst>
              <a:ext uri="{FF2B5EF4-FFF2-40B4-BE49-F238E27FC236}">
                <a16:creationId xmlns:a16="http://schemas.microsoft.com/office/drawing/2014/main" id="{9D2E8EA9-74C9-4725-A151-E5298126562A}"/>
              </a:ext>
            </a:extLst>
          </p:cNvPr>
          <p:cNvSpPr>
            <a:spLocks noGrp="1"/>
          </p:cNvSpPr>
          <p:nvPr>
            <p:ph sz="quarter" idx="39"/>
          </p:nvPr>
        </p:nvSpPr>
        <p:spPr>
          <a:xfrm>
            <a:off x="4716463" y="3429000"/>
            <a:ext cx="504825" cy="504825"/>
          </a:xfrm>
        </p:spPr>
        <p:txBody>
          <a:bodyPr/>
          <a:lstStyle>
            <a:lvl1pPr>
              <a:defRPr sz="700"/>
            </a:lvl1pPr>
          </a:lstStyle>
          <a:p>
            <a:pPr lvl="0"/>
            <a:endParaRPr lang="en-GB" dirty="0"/>
          </a:p>
        </p:txBody>
      </p:sp>
      <p:sp>
        <p:nvSpPr>
          <p:cNvPr id="51" name="Content Placeholder 50" hidden="1">
            <a:extLst>
              <a:ext uri="{FF2B5EF4-FFF2-40B4-BE49-F238E27FC236}">
                <a16:creationId xmlns:a16="http://schemas.microsoft.com/office/drawing/2014/main" id="{9C4E7F83-B39B-4EE3-8732-10994232A6B9}"/>
              </a:ext>
            </a:extLst>
          </p:cNvPr>
          <p:cNvSpPr>
            <a:spLocks noGrp="1"/>
          </p:cNvSpPr>
          <p:nvPr>
            <p:ph sz="quarter" idx="40"/>
          </p:nvPr>
        </p:nvSpPr>
        <p:spPr>
          <a:xfrm>
            <a:off x="5630863" y="3573463"/>
            <a:ext cx="1028700" cy="841375"/>
          </a:xfrm>
        </p:spPr>
        <p:txBody>
          <a:bodyPr/>
          <a:lstStyle>
            <a:lvl1pPr>
              <a:defRPr sz="700"/>
            </a:lvl1pPr>
          </a:lstStyle>
          <a:p>
            <a:pPr lvl="0"/>
            <a:endParaRPr lang="en-GB" dirty="0"/>
          </a:p>
        </p:txBody>
      </p:sp>
      <p:sp>
        <p:nvSpPr>
          <p:cNvPr id="53" name="Content Placeholder 52" hidden="1">
            <a:extLst>
              <a:ext uri="{FF2B5EF4-FFF2-40B4-BE49-F238E27FC236}">
                <a16:creationId xmlns:a16="http://schemas.microsoft.com/office/drawing/2014/main" id="{A669A524-4FA5-4614-9CB3-55541636C74B}"/>
              </a:ext>
            </a:extLst>
          </p:cNvPr>
          <p:cNvSpPr>
            <a:spLocks noGrp="1"/>
          </p:cNvSpPr>
          <p:nvPr>
            <p:ph sz="quarter" idx="41"/>
          </p:nvPr>
        </p:nvSpPr>
        <p:spPr>
          <a:xfrm>
            <a:off x="7069138" y="3284538"/>
            <a:ext cx="1465262" cy="936625"/>
          </a:xfrm>
        </p:spPr>
        <p:txBody>
          <a:bodyPr/>
          <a:lstStyle>
            <a:lvl1pPr>
              <a:defRPr sz="700"/>
            </a:lvl1pPr>
          </a:lstStyle>
          <a:p>
            <a:pPr lvl="0"/>
            <a:endParaRPr lang="en-GB" dirty="0"/>
          </a:p>
        </p:txBody>
      </p:sp>
      <p:sp>
        <p:nvSpPr>
          <p:cNvPr id="55" name="Content Placeholder 54" hidden="1">
            <a:extLst>
              <a:ext uri="{FF2B5EF4-FFF2-40B4-BE49-F238E27FC236}">
                <a16:creationId xmlns:a16="http://schemas.microsoft.com/office/drawing/2014/main" id="{39ADED47-2D4A-4553-ABC2-7D106511FC0A}"/>
              </a:ext>
            </a:extLst>
          </p:cNvPr>
          <p:cNvSpPr>
            <a:spLocks noGrp="1"/>
          </p:cNvSpPr>
          <p:nvPr>
            <p:ph sz="quarter" idx="42"/>
          </p:nvPr>
        </p:nvSpPr>
        <p:spPr>
          <a:xfrm>
            <a:off x="323850" y="5732463"/>
            <a:ext cx="914400" cy="914400"/>
          </a:xfrm>
        </p:spPr>
        <p:txBody>
          <a:bodyPr/>
          <a:lstStyle>
            <a:lvl1pPr>
              <a:defRPr sz="700"/>
            </a:lvl1pPr>
          </a:lstStyle>
          <a:p>
            <a:pPr lvl="0"/>
            <a:endParaRPr lang="en-GB" dirty="0"/>
          </a:p>
        </p:txBody>
      </p:sp>
      <p:sp>
        <p:nvSpPr>
          <p:cNvPr id="57" name="Content Placeholder 56" hidden="1">
            <a:extLst>
              <a:ext uri="{FF2B5EF4-FFF2-40B4-BE49-F238E27FC236}">
                <a16:creationId xmlns:a16="http://schemas.microsoft.com/office/drawing/2014/main" id="{1409727B-15B5-4095-B153-69872782395E}"/>
              </a:ext>
            </a:extLst>
          </p:cNvPr>
          <p:cNvSpPr>
            <a:spLocks noGrp="1"/>
          </p:cNvSpPr>
          <p:nvPr>
            <p:ph sz="quarter" idx="43"/>
          </p:nvPr>
        </p:nvSpPr>
        <p:spPr>
          <a:xfrm>
            <a:off x="1547813" y="5589588"/>
            <a:ext cx="287337" cy="504825"/>
          </a:xfrm>
        </p:spPr>
        <p:txBody>
          <a:bodyPr/>
          <a:lstStyle>
            <a:lvl1pPr>
              <a:defRPr sz="700"/>
            </a:lvl1pPr>
          </a:lstStyle>
          <a:p>
            <a:pPr lvl="0"/>
            <a:endParaRPr lang="en-GB" dirty="0"/>
          </a:p>
        </p:txBody>
      </p:sp>
      <p:sp>
        <p:nvSpPr>
          <p:cNvPr id="59" name="Content Placeholder 58" hidden="1">
            <a:extLst>
              <a:ext uri="{FF2B5EF4-FFF2-40B4-BE49-F238E27FC236}">
                <a16:creationId xmlns:a16="http://schemas.microsoft.com/office/drawing/2014/main" id="{394B0E5E-5B11-44AE-BF0F-5BBEF94DC425}"/>
              </a:ext>
            </a:extLst>
          </p:cNvPr>
          <p:cNvSpPr>
            <a:spLocks noGrp="1"/>
          </p:cNvSpPr>
          <p:nvPr>
            <p:ph sz="quarter" idx="44"/>
          </p:nvPr>
        </p:nvSpPr>
        <p:spPr>
          <a:xfrm>
            <a:off x="2339975" y="5732463"/>
            <a:ext cx="1728788" cy="936625"/>
          </a:xfrm>
        </p:spPr>
        <p:txBody>
          <a:bodyPr/>
          <a:lstStyle>
            <a:lvl1pPr>
              <a:defRPr sz="700"/>
            </a:lvl1pPr>
          </a:lstStyle>
          <a:p>
            <a:pPr lvl="0"/>
            <a:endParaRPr lang="en-GB" dirty="0"/>
          </a:p>
        </p:txBody>
      </p:sp>
      <p:sp>
        <p:nvSpPr>
          <p:cNvPr id="61" name="Content Placeholder 60" hidden="1">
            <a:extLst>
              <a:ext uri="{FF2B5EF4-FFF2-40B4-BE49-F238E27FC236}">
                <a16:creationId xmlns:a16="http://schemas.microsoft.com/office/drawing/2014/main" id="{B3C0AB07-8D0D-40FC-8D9A-43DCD465ECCB}"/>
              </a:ext>
            </a:extLst>
          </p:cNvPr>
          <p:cNvSpPr>
            <a:spLocks noGrp="1"/>
          </p:cNvSpPr>
          <p:nvPr>
            <p:ph sz="quarter" idx="45"/>
          </p:nvPr>
        </p:nvSpPr>
        <p:spPr>
          <a:xfrm>
            <a:off x="5630863" y="5875338"/>
            <a:ext cx="914400" cy="914400"/>
          </a:xfrm>
        </p:spPr>
        <p:txBody>
          <a:bodyPr/>
          <a:lstStyle>
            <a:lvl1pPr>
              <a:defRPr sz="700"/>
            </a:lvl1pPr>
          </a:lstStyle>
          <a:p>
            <a:pPr lvl="0"/>
            <a:endParaRPr lang="en-GB" dirty="0"/>
          </a:p>
        </p:txBody>
      </p:sp>
      <p:sp>
        <p:nvSpPr>
          <p:cNvPr id="63" name="Content Placeholder 62" hidden="1">
            <a:extLst>
              <a:ext uri="{FF2B5EF4-FFF2-40B4-BE49-F238E27FC236}">
                <a16:creationId xmlns:a16="http://schemas.microsoft.com/office/drawing/2014/main" id="{C91EFDF2-0B2E-4B8C-AB37-C9243607201F}"/>
              </a:ext>
            </a:extLst>
          </p:cNvPr>
          <p:cNvSpPr>
            <a:spLocks noGrp="1"/>
          </p:cNvSpPr>
          <p:nvPr>
            <p:ph sz="quarter" idx="46"/>
          </p:nvPr>
        </p:nvSpPr>
        <p:spPr>
          <a:xfrm>
            <a:off x="6804025" y="4724400"/>
            <a:ext cx="265113" cy="73025"/>
          </a:xfrm>
        </p:spPr>
        <p:txBody>
          <a:bodyPr/>
          <a:lstStyle>
            <a:lvl1pPr>
              <a:defRPr sz="700"/>
            </a:lvl1pPr>
          </a:lstStyle>
          <a:p>
            <a:pPr lvl="0"/>
            <a:endParaRPr lang="en-GB" dirty="0"/>
          </a:p>
        </p:txBody>
      </p:sp>
      <p:sp>
        <p:nvSpPr>
          <p:cNvPr id="65" name="Content Placeholder 64" hidden="1">
            <a:extLst>
              <a:ext uri="{FF2B5EF4-FFF2-40B4-BE49-F238E27FC236}">
                <a16:creationId xmlns:a16="http://schemas.microsoft.com/office/drawing/2014/main" id="{4BBEF803-BC40-4CFA-9351-F2075093B3DD}"/>
              </a:ext>
            </a:extLst>
          </p:cNvPr>
          <p:cNvSpPr>
            <a:spLocks noGrp="1"/>
          </p:cNvSpPr>
          <p:nvPr>
            <p:ph sz="quarter" idx="47"/>
          </p:nvPr>
        </p:nvSpPr>
        <p:spPr>
          <a:xfrm>
            <a:off x="7739063" y="4581525"/>
            <a:ext cx="1465262" cy="1008063"/>
          </a:xfrm>
        </p:spPr>
        <p:txBody>
          <a:bodyPr/>
          <a:lstStyle>
            <a:lvl1pPr>
              <a:defRPr sz="700"/>
            </a:lvl1pPr>
          </a:lstStyle>
          <a:p>
            <a:pPr lvl="0"/>
            <a:endParaRPr lang="en-GB" dirty="0"/>
          </a:p>
        </p:txBody>
      </p:sp>
      <p:sp>
        <p:nvSpPr>
          <p:cNvPr id="69" name="Content Placeholder 68" hidden="1">
            <a:extLst>
              <a:ext uri="{FF2B5EF4-FFF2-40B4-BE49-F238E27FC236}">
                <a16:creationId xmlns:a16="http://schemas.microsoft.com/office/drawing/2014/main" id="{604EADE2-EEBA-4083-8352-8BAEC1DBE31A}"/>
              </a:ext>
            </a:extLst>
          </p:cNvPr>
          <p:cNvSpPr>
            <a:spLocks noGrp="1"/>
          </p:cNvSpPr>
          <p:nvPr>
            <p:ph sz="quarter" idx="48"/>
          </p:nvPr>
        </p:nvSpPr>
        <p:spPr>
          <a:xfrm>
            <a:off x="539750" y="476250"/>
            <a:ext cx="1511300" cy="1081088"/>
          </a:xfrm>
        </p:spPr>
        <p:txBody>
          <a:bodyPr/>
          <a:lstStyle>
            <a:lvl1pPr>
              <a:defRPr sz="700"/>
            </a:lvl1pPr>
          </a:lstStyle>
          <a:p>
            <a:pPr lvl="0"/>
            <a:endParaRPr lang="en-GB" dirty="0"/>
          </a:p>
        </p:txBody>
      </p:sp>
      <p:sp>
        <p:nvSpPr>
          <p:cNvPr id="71" name="Content Placeholder 70" hidden="1">
            <a:extLst>
              <a:ext uri="{FF2B5EF4-FFF2-40B4-BE49-F238E27FC236}">
                <a16:creationId xmlns:a16="http://schemas.microsoft.com/office/drawing/2014/main" id="{2EB3422A-1D3B-4D7E-BB87-A41B3F333564}"/>
              </a:ext>
            </a:extLst>
          </p:cNvPr>
          <p:cNvSpPr>
            <a:spLocks noGrp="1"/>
          </p:cNvSpPr>
          <p:nvPr>
            <p:ph sz="quarter" idx="49"/>
          </p:nvPr>
        </p:nvSpPr>
        <p:spPr>
          <a:xfrm>
            <a:off x="2339975" y="476250"/>
            <a:ext cx="1079500" cy="1081088"/>
          </a:xfrm>
        </p:spPr>
        <p:txBody>
          <a:bodyPr/>
          <a:lstStyle>
            <a:lvl1pPr>
              <a:defRPr sz="700"/>
            </a:lvl1pPr>
          </a:lstStyle>
          <a:p>
            <a:pPr lvl="0"/>
            <a:endParaRPr lang="en-GB" dirty="0"/>
          </a:p>
        </p:txBody>
      </p:sp>
      <p:sp>
        <p:nvSpPr>
          <p:cNvPr id="73" name="Content Placeholder 72" hidden="1">
            <a:extLst>
              <a:ext uri="{FF2B5EF4-FFF2-40B4-BE49-F238E27FC236}">
                <a16:creationId xmlns:a16="http://schemas.microsoft.com/office/drawing/2014/main" id="{9172209F-8ACC-4643-AE0F-2C29D19DC6EC}"/>
              </a:ext>
            </a:extLst>
          </p:cNvPr>
          <p:cNvSpPr>
            <a:spLocks noGrp="1"/>
          </p:cNvSpPr>
          <p:nvPr>
            <p:ph sz="quarter" idx="50"/>
          </p:nvPr>
        </p:nvSpPr>
        <p:spPr>
          <a:xfrm>
            <a:off x="3708400" y="333375"/>
            <a:ext cx="1295400" cy="863600"/>
          </a:xfrm>
        </p:spPr>
        <p:txBody>
          <a:bodyPr/>
          <a:lstStyle>
            <a:lvl1pPr>
              <a:defRPr sz="700"/>
            </a:lvl1pPr>
          </a:lstStyle>
          <a:p>
            <a:pPr lvl="0"/>
            <a:endParaRPr lang="en-GB" dirty="0"/>
          </a:p>
        </p:txBody>
      </p:sp>
      <p:sp>
        <p:nvSpPr>
          <p:cNvPr id="75" name="Content Placeholder 74" hidden="1">
            <a:extLst>
              <a:ext uri="{FF2B5EF4-FFF2-40B4-BE49-F238E27FC236}">
                <a16:creationId xmlns:a16="http://schemas.microsoft.com/office/drawing/2014/main" id="{A0F05DA8-CFCF-41FD-AE10-670DAE219388}"/>
              </a:ext>
            </a:extLst>
          </p:cNvPr>
          <p:cNvSpPr>
            <a:spLocks noGrp="1"/>
          </p:cNvSpPr>
          <p:nvPr>
            <p:ph sz="quarter" idx="51"/>
          </p:nvPr>
        </p:nvSpPr>
        <p:spPr>
          <a:xfrm>
            <a:off x="5292725" y="115888"/>
            <a:ext cx="1368425" cy="1081087"/>
          </a:xfrm>
        </p:spPr>
        <p:txBody>
          <a:bodyPr/>
          <a:lstStyle>
            <a:lvl1pPr>
              <a:defRPr sz="700"/>
            </a:lvl1pPr>
          </a:lstStyle>
          <a:p>
            <a:pPr lvl="0"/>
            <a:endParaRPr lang="en-GB" dirty="0"/>
          </a:p>
        </p:txBody>
      </p:sp>
      <p:sp>
        <p:nvSpPr>
          <p:cNvPr id="77" name="Content Placeholder 76" hidden="1">
            <a:extLst>
              <a:ext uri="{FF2B5EF4-FFF2-40B4-BE49-F238E27FC236}">
                <a16:creationId xmlns:a16="http://schemas.microsoft.com/office/drawing/2014/main" id="{194964BC-6FF6-4D52-B5F8-507FA6082C2D}"/>
              </a:ext>
            </a:extLst>
          </p:cNvPr>
          <p:cNvSpPr>
            <a:spLocks noGrp="1"/>
          </p:cNvSpPr>
          <p:nvPr>
            <p:ph sz="quarter" idx="52"/>
          </p:nvPr>
        </p:nvSpPr>
        <p:spPr>
          <a:xfrm>
            <a:off x="7164388" y="333375"/>
            <a:ext cx="1439862" cy="1081088"/>
          </a:xfrm>
        </p:spPr>
        <p:txBody>
          <a:bodyPr/>
          <a:lstStyle>
            <a:lvl1pPr>
              <a:defRPr sz="700"/>
            </a:lvl1pPr>
          </a:lstStyle>
          <a:p>
            <a:pPr lvl="0"/>
            <a:endParaRPr lang="en-GB" dirty="0"/>
          </a:p>
        </p:txBody>
      </p:sp>
      <p:sp>
        <p:nvSpPr>
          <p:cNvPr id="79" name="Content Placeholder 78" hidden="1">
            <a:extLst>
              <a:ext uri="{FF2B5EF4-FFF2-40B4-BE49-F238E27FC236}">
                <a16:creationId xmlns:a16="http://schemas.microsoft.com/office/drawing/2014/main" id="{79D129CB-D890-4660-B509-0CC01A2324B9}"/>
              </a:ext>
            </a:extLst>
          </p:cNvPr>
          <p:cNvSpPr>
            <a:spLocks noGrp="1"/>
          </p:cNvSpPr>
          <p:nvPr>
            <p:ph sz="quarter" idx="53"/>
          </p:nvPr>
        </p:nvSpPr>
        <p:spPr>
          <a:xfrm>
            <a:off x="250825" y="1844675"/>
            <a:ext cx="1511300" cy="1081088"/>
          </a:xfrm>
        </p:spPr>
        <p:txBody>
          <a:bodyPr/>
          <a:lstStyle>
            <a:lvl1pPr>
              <a:defRPr sz="700"/>
            </a:lvl1pPr>
          </a:lstStyle>
          <a:p>
            <a:pPr lvl="0"/>
            <a:endParaRPr lang="en-GB" dirty="0"/>
          </a:p>
        </p:txBody>
      </p:sp>
      <p:sp>
        <p:nvSpPr>
          <p:cNvPr id="81" name="Content Placeholder 80" hidden="1">
            <a:extLst>
              <a:ext uri="{FF2B5EF4-FFF2-40B4-BE49-F238E27FC236}">
                <a16:creationId xmlns:a16="http://schemas.microsoft.com/office/drawing/2014/main" id="{4F06D11C-9B50-429A-8D3A-0B2CD4C3DEAB}"/>
              </a:ext>
            </a:extLst>
          </p:cNvPr>
          <p:cNvSpPr>
            <a:spLocks noGrp="1"/>
          </p:cNvSpPr>
          <p:nvPr>
            <p:ph sz="quarter" idx="54"/>
          </p:nvPr>
        </p:nvSpPr>
        <p:spPr>
          <a:xfrm>
            <a:off x="2195513" y="1844675"/>
            <a:ext cx="1511300" cy="1223963"/>
          </a:xfrm>
        </p:spPr>
        <p:txBody>
          <a:bodyPr/>
          <a:lstStyle>
            <a:lvl1pPr>
              <a:defRPr sz="700"/>
            </a:lvl1pPr>
          </a:lstStyle>
          <a:p>
            <a:pPr lvl="0"/>
            <a:endParaRPr lang="en-GB" dirty="0"/>
          </a:p>
        </p:txBody>
      </p:sp>
      <p:sp>
        <p:nvSpPr>
          <p:cNvPr id="83" name="Content Placeholder 82" hidden="1">
            <a:extLst>
              <a:ext uri="{FF2B5EF4-FFF2-40B4-BE49-F238E27FC236}">
                <a16:creationId xmlns:a16="http://schemas.microsoft.com/office/drawing/2014/main" id="{4753893D-665C-40D0-A339-B5CC18E5E623}"/>
              </a:ext>
            </a:extLst>
          </p:cNvPr>
          <p:cNvSpPr>
            <a:spLocks noGrp="1"/>
          </p:cNvSpPr>
          <p:nvPr>
            <p:ph sz="quarter" idx="55"/>
          </p:nvPr>
        </p:nvSpPr>
        <p:spPr>
          <a:xfrm>
            <a:off x="4140200" y="1484313"/>
            <a:ext cx="1368425" cy="1223962"/>
          </a:xfrm>
        </p:spPr>
        <p:txBody>
          <a:bodyPr/>
          <a:lstStyle>
            <a:lvl1pPr>
              <a:defRPr sz="700"/>
            </a:lvl1pPr>
          </a:lstStyle>
          <a:p>
            <a:pPr lvl="0"/>
            <a:endParaRPr lang="en-GB" dirty="0"/>
          </a:p>
        </p:txBody>
      </p:sp>
      <p:sp>
        <p:nvSpPr>
          <p:cNvPr id="85" name="Content Placeholder 84" hidden="1">
            <a:extLst>
              <a:ext uri="{FF2B5EF4-FFF2-40B4-BE49-F238E27FC236}">
                <a16:creationId xmlns:a16="http://schemas.microsoft.com/office/drawing/2014/main" id="{13B13E16-A832-4267-9F17-1FED76F85CF6}"/>
              </a:ext>
            </a:extLst>
          </p:cNvPr>
          <p:cNvSpPr>
            <a:spLocks noGrp="1"/>
          </p:cNvSpPr>
          <p:nvPr>
            <p:ph sz="quarter" idx="56"/>
          </p:nvPr>
        </p:nvSpPr>
        <p:spPr>
          <a:xfrm>
            <a:off x="5795963" y="1484313"/>
            <a:ext cx="1584325" cy="1223962"/>
          </a:xfrm>
        </p:spPr>
        <p:txBody>
          <a:bodyPr/>
          <a:lstStyle>
            <a:lvl1pPr>
              <a:defRPr sz="700"/>
            </a:lvl1pPr>
          </a:lstStyle>
          <a:p>
            <a:pPr lvl="0"/>
            <a:endParaRPr lang="en-GB" dirty="0"/>
          </a:p>
        </p:txBody>
      </p:sp>
      <p:sp>
        <p:nvSpPr>
          <p:cNvPr id="87" name="Content Placeholder 86" hidden="1">
            <a:extLst>
              <a:ext uri="{FF2B5EF4-FFF2-40B4-BE49-F238E27FC236}">
                <a16:creationId xmlns:a16="http://schemas.microsoft.com/office/drawing/2014/main" id="{3DB13E4F-6EA9-465E-BBBF-FAD26E0B63F8}"/>
              </a:ext>
            </a:extLst>
          </p:cNvPr>
          <p:cNvSpPr>
            <a:spLocks noGrp="1"/>
          </p:cNvSpPr>
          <p:nvPr>
            <p:ph sz="quarter" idx="57"/>
          </p:nvPr>
        </p:nvSpPr>
        <p:spPr>
          <a:xfrm>
            <a:off x="7667625" y="1627188"/>
            <a:ext cx="1081088" cy="1081087"/>
          </a:xfrm>
        </p:spPr>
        <p:txBody>
          <a:bodyPr/>
          <a:lstStyle>
            <a:lvl1pPr>
              <a:defRPr sz="700"/>
            </a:lvl1pPr>
          </a:lstStyle>
          <a:p>
            <a:pPr lvl="0"/>
            <a:endParaRPr lang="en-GB" dirty="0"/>
          </a:p>
        </p:txBody>
      </p:sp>
      <p:sp>
        <p:nvSpPr>
          <p:cNvPr id="89" name="Content Placeholder 88" hidden="1">
            <a:extLst>
              <a:ext uri="{FF2B5EF4-FFF2-40B4-BE49-F238E27FC236}">
                <a16:creationId xmlns:a16="http://schemas.microsoft.com/office/drawing/2014/main" id="{61CF2D0B-F8DF-4417-986F-E0BACF159A52}"/>
              </a:ext>
            </a:extLst>
          </p:cNvPr>
          <p:cNvSpPr>
            <a:spLocks noGrp="1"/>
          </p:cNvSpPr>
          <p:nvPr>
            <p:ph sz="quarter" idx="58"/>
          </p:nvPr>
        </p:nvSpPr>
        <p:spPr>
          <a:xfrm>
            <a:off x="106363" y="3068638"/>
            <a:ext cx="1009253" cy="720402"/>
          </a:xfrm>
        </p:spPr>
        <p:txBody>
          <a:bodyPr/>
          <a:lstStyle>
            <a:lvl1pPr>
              <a:defRPr sz="700"/>
            </a:lvl1pPr>
          </a:lstStyle>
          <a:p>
            <a:pPr lvl="0"/>
            <a:endParaRPr lang="en-GB" dirty="0"/>
          </a:p>
        </p:txBody>
      </p:sp>
      <p:sp>
        <p:nvSpPr>
          <p:cNvPr id="91" name="Content Placeholder 90" hidden="1">
            <a:extLst>
              <a:ext uri="{FF2B5EF4-FFF2-40B4-BE49-F238E27FC236}">
                <a16:creationId xmlns:a16="http://schemas.microsoft.com/office/drawing/2014/main" id="{C681B350-6A4B-4672-AE37-96F9D768D54F}"/>
              </a:ext>
            </a:extLst>
          </p:cNvPr>
          <p:cNvSpPr>
            <a:spLocks noGrp="1"/>
          </p:cNvSpPr>
          <p:nvPr>
            <p:ph sz="quarter" idx="59"/>
          </p:nvPr>
        </p:nvSpPr>
        <p:spPr>
          <a:xfrm>
            <a:off x="1403350" y="3213100"/>
            <a:ext cx="2016125" cy="719138"/>
          </a:xfrm>
        </p:spPr>
        <p:txBody>
          <a:bodyPr/>
          <a:lstStyle>
            <a:lvl1pPr>
              <a:defRPr sz="700"/>
            </a:lvl1pPr>
          </a:lstStyle>
          <a:p>
            <a:pPr lvl="0"/>
            <a:endParaRPr lang="en-GB" dirty="0"/>
          </a:p>
        </p:txBody>
      </p:sp>
      <p:sp>
        <p:nvSpPr>
          <p:cNvPr id="93" name="Content Placeholder 92" hidden="1">
            <a:extLst>
              <a:ext uri="{FF2B5EF4-FFF2-40B4-BE49-F238E27FC236}">
                <a16:creationId xmlns:a16="http://schemas.microsoft.com/office/drawing/2014/main" id="{8FDFF657-52C5-41EC-AE04-6B7EDD1761E6}"/>
              </a:ext>
            </a:extLst>
          </p:cNvPr>
          <p:cNvSpPr>
            <a:spLocks noGrp="1"/>
          </p:cNvSpPr>
          <p:nvPr>
            <p:ph sz="quarter" idx="60"/>
          </p:nvPr>
        </p:nvSpPr>
        <p:spPr>
          <a:xfrm>
            <a:off x="3924300" y="2708275"/>
            <a:ext cx="1584325" cy="1441450"/>
          </a:xfrm>
        </p:spPr>
        <p:txBody>
          <a:bodyPr/>
          <a:lstStyle>
            <a:lvl1pPr>
              <a:defRPr sz="700"/>
            </a:lvl1pPr>
          </a:lstStyle>
          <a:p>
            <a:pPr lvl="0"/>
            <a:endParaRPr lang="en-GB" dirty="0"/>
          </a:p>
        </p:txBody>
      </p:sp>
      <p:sp>
        <p:nvSpPr>
          <p:cNvPr id="95" name="Content Placeholder 94" hidden="1">
            <a:extLst>
              <a:ext uri="{FF2B5EF4-FFF2-40B4-BE49-F238E27FC236}">
                <a16:creationId xmlns:a16="http://schemas.microsoft.com/office/drawing/2014/main" id="{9B8D8FD5-1F4A-4D23-8B45-EA0DF650F00D}"/>
              </a:ext>
            </a:extLst>
          </p:cNvPr>
          <p:cNvSpPr>
            <a:spLocks noGrp="1"/>
          </p:cNvSpPr>
          <p:nvPr>
            <p:ph sz="quarter" idx="61"/>
          </p:nvPr>
        </p:nvSpPr>
        <p:spPr>
          <a:xfrm>
            <a:off x="5940425" y="2925763"/>
            <a:ext cx="1295400" cy="1223962"/>
          </a:xfrm>
        </p:spPr>
        <p:txBody>
          <a:bodyPr/>
          <a:lstStyle>
            <a:lvl1pPr>
              <a:defRPr sz="700"/>
            </a:lvl1pPr>
          </a:lstStyle>
          <a:p>
            <a:pPr lvl="0"/>
            <a:endParaRPr lang="en-GB" dirty="0"/>
          </a:p>
        </p:txBody>
      </p:sp>
      <p:sp>
        <p:nvSpPr>
          <p:cNvPr id="97" name="Content Placeholder 96" hidden="1">
            <a:extLst>
              <a:ext uri="{FF2B5EF4-FFF2-40B4-BE49-F238E27FC236}">
                <a16:creationId xmlns:a16="http://schemas.microsoft.com/office/drawing/2014/main" id="{BBB3B73B-C5BB-4B22-BA14-2378005BC66C}"/>
              </a:ext>
            </a:extLst>
          </p:cNvPr>
          <p:cNvSpPr>
            <a:spLocks noGrp="1"/>
          </p:cNvSpPr>
          <p:nvPr>
            <p:ph sz="quarter" idx="62"/>
          </p:nvPr>
        </p:nvSpPr>
        <p:spPr>
          <a:xfrm>
            <a:off x="7524750" y="3068638"/>
            <a:ext cx="1512888" cy="1223962"/>
          </a:xfrm>
        </p:spPr>
        <p:txBody>
          <a:bodyPr/>
          <a:lstStyle>
            <a:lvl1pPr>
              <a:defRPr sz="700"/>
            </a:lvl1pPr>
          </a:lstStyle>
          <a:p>
            <a:pPr lvl="0"/>
            <a:endParaRPr lang="en-GB" dirty="0"/>
          </a:p>
        </p:txBody>
      </p:sp>
      <p:sp>
        <p:nvSpPr>
          <p:cNvPr id="99" name="Content Placeholder 98" hidden="1">
            <a:extLst>
              <a:ext uri="{FF2B5EF4-FFF2-40B4-BE49-F238E27FC236}">
                <a16:creationId xmlns:a16="http://schemas.microsoft.com/office/drawing/2014/main" id="{7B2930A1-EC12-491C-B02D-1747E871C10E}"/>
              </a:ext>
            </a:extLst>
          </p:cNvPr>
          <p:cNvSpPr>
            <a:spLocks noGrp="1"/>
          </p:cNvSpPr>
          <p:nvPr>
            <p:ph sz="quarter" idx="63"/>
          </p:nvPr>
        </p:nvSpPr>
        <p:spPr>
          <a:xfrm>
            <a:off x="106362" y="5013324"/>
            <a:ext cx="865237" cy="431899"/>
          </a:xfrm>
        </p:spPr>
        <p:txBody>
          <a:bodyPr/>
          <a:lstStyle>
            <a:lvl1pPr>
              <a:defRPr sz="700"/>
            </a:lvl1pPr>
          </a:lstStyle>
          <a:p>
            <a:pPr lvl="0"/>
            <a:endParaRPr lang="en-GB" dirty="0"/>
          </a:p>
        </p:txBody>
      </p:sp>
      <p:sp>
        <p:nvSpPr>
          <p:cNvPr id="101" name="Content Placeholder 100" hidden="1">
            <a:extLst>
              <a:ext uri="{FF2B5EF4-FFF2-40B4-BE49-F238E27FC236}">
                <a16:creationId xmlns:a16="http://schemas.microsoft.com/office/drawing/2014/main" id="{0A468913-F086-4095-B21F-F08C3D38A164}"/>
              </a:ext>
            </a:extLst>
          </p:cNvPr>
          <p:cNvSpPr>
            <a:spLocks noGrp="1"/>
          </p:cNvSpPr>
          <p:nvPr>
            <p:ph sz="quarter" idx="64"/>
          </p:nvPr>
        </p:nvSpPr>
        <p:spPr>
          <a:xfrm>
            <a:off x="1403350" y="4365625"/>
            <a:ext cx="1439863" cy="1222375"/>
          </a:xfrm>
        </p:spPr>
        <p:txBody>
          <a:bodyPr/>
          <a:lstStyle>
            <a:lvl1pPr>
              <a:defRPr sz="700"/>
            </a:lvl1pPr>
          </a:lstStyle>
          <a:p>
            <a:pPr lvl="0"/>
            <a:endParaRPr lang="en-GB" dirty="0"/>
          </a:p>
        </p:txBody>
      </p:sp>
      <p:sp>
        <p:nvSpPr>
          <p:cNvPr id="103" name="Content Placeholder 102" hidden="1">
            <a:extLst>
              <a:ext uri="{FF2B5EF4-FFF2-40B4-BE49-F238E27FC236}">
                <a16:creationId xmlns:a16="http://schemas.microsoft.com/office/drawing/2014/main" id="{135AE507-FD2B-4E1C-8901-785D6ECE0CA3}"/>
              </a:ext>
            </a:extLst>
          </p:cNvPr>
          <p:cNvSpPr>
            <a:spLocks noGrp="1"/>
          </p:cNvSpPr>
          <p:nvPr>
            <p:ph sz="quarter" idx="65"/>
          </p:nvPr>
        </p:nvSpPr>
        <p:spPr>
          <a:xfrm>
            <a:off x="3275013" y="4365625"/>
            <a:ext cx="1439862" cy="1222375"/>
          </a:xfrm>
        </p:spPr>
        <p:txBody>
          <a:bodyPr/>
          <a:lstStyle>
            <a:lvl1pPr>
              <a:defRPr sz="700"/>
            </a:lvl1pPr>
          </a:lstStyle>
          <a:p>
            <a:pPr lvl="0"/>
            <a:endParaRPr lang="en-GB" dirty="0"/>
          </a:p>
        </p:txBody>
      </p:sp>
      <p:sp>
        <p:nvSpPr>
          <p:cNvPr id="105" name="Content Placeholder 104" hidden="1">
            <a:extLst>
              <a:ext uri="{FF2B5EF4-FFF2-40B4-BE49-F238E27FC236}">
                <a16:creationId xmlns:a16="http://schemas.microsoft.com/office/drawing/2014/main" id="{359322A8-EDE4-4CC9-A796-C75CD208EB63}"/>
              </a:ext>
            </a:extLst>
          </p:cNvPr>
          <p:cNvSpPr>
            <a:spLocks noGrp="1"/>
          </p:cNvSpPr>
          <p:nvPr>
            <p:ph sz="quarter" idx="66"/>
          </p:nvPr>
        </p:nvSpPr>
        <p:spPr>
          <a:xfrm>
            <a:off x="5146675" y="4579938"/>
            <a:ext cx="2089150" cy="793750"/>
          </a:xfrm>
        </p:spPr>
        <p:txBody>
          <a:bodyPr/>
          <a:lstStyle>
            <a:lvl1pPr>
              <a:defRPr sz="700"/>
            </a:lvl1pPr>
          </a:lstStyle>
          <a:p>
            <a:pPr lvl="0"/>
            <a:endParaRPr lang="en-GB" dirty="0"/>
          </a:p>
        </p:txBody>
      </p:sp>
      <p:sp>
        <p:nvSpPr>
          <p:cNvPr id="107" name="Content Placeholder 106" hidden="1">
            <a:extLst>
              <a:ext uri="{FF2B5EF4-FFF2-40B4-BE49-F238E27FC236}">
                <a16:creationId xmlns:a16="http://schemas.microsoft.com/office/drawing/2014/main" id="{AFFA6809-FFB0-4841-9C7B-72CAEE036848}"/>
              </a:ext>
            </a:extLst>
          </p:cNvPr>
          <p:cNvSpPr>
            <a:spLocks noGrp="1"/>
          </p:cNvSpPr>
          <p:nvPr>
            <p:ph sz="quarter" idx="67"/>
          </p:nvPr>
        </p:nvSpPr>
        <p:spPr>
          <a:xfrm>
            <a:off x="7380288" y="4579938"/>
            <a:ext cx="1657350" cy="1008062"/>
          </a:xfrm>
        </p:spPr>
        <p:txBody>
          <a:bodyPr/>
          <a:lstStyle>
            <a:lvl1pPr>
              <a:defRPr sz="700"/>
            </a:lvl1pPr>
          </a:lstStyle>
          <a:p>
            <a:pPr lvl="0"/>
            <a:endParaRPr lang="en-GB" dirty="0"/>
          </a:p>
        </p:txBody>
      </p:sp>
      <p:sp>
        <p:nvSpPr>
          <p:cNvPr id="109" name="Content Placeholder 108" hidden="1">
            <a:extLst>
              <a:ext uri="{FF2B5EF4-FFF2-40B4-BE49-F238E27FC236}">
                <a16:creationId xmlns:a16="http://schemas.microsoft.com/office/drawing/2014/main" id="{B7256A13-F839-4FB7-82DB-EB8639B31517}"/>
              </a:ext>
            </a:extLst>
          </p:cNvPr>
          <p:cNvSpPr>
            <a:spLocks noGrp="1"/>
          </p:cNvSpPr>
          <p:nvPr>
            <p:ph sz="quarter" idx="68"/>
          </p:nvPr>
        </p:nvSpPr>
        <p:spPr>
          <a:xfrm>
            <a:off x="1258888" y="5946775"/>
            <a:ext cx="2160587" cy="719138"/>
          </a:xfrm>
        </p:spPr>
        <p:txBody>
          <a:bodyPr/>
          <a:lstStyle>
            <a:lvl1pPr>
              <a:defRPr sz="700"/>
            </a:lvl1pPr>
          </a:lstStyle>
          <a:p>
            <a:pPr lvl="0"/>
            <a:endParaRPr lang="en-GB" dirty="0"/>
          </a:p>
        </p:txBody>
      </p:sp>
      <p:sp>
        <p:nvSpPr>
          <p:cNvPr id="113" name="Content Placeholder 112" hidden="1">
            <a:extLst>
              <a:ext uri="{FF2B5EF4-FFF2-40B4-BE49-F238E27FC236}">
                <a16:creationId xmlns:a16="http://schemas.microsoft.com/office/drawing/2014/main" id="{FD37BED0-4258-4840-A73A-8F5E09524093}"/>
              </a:ext>
            </a:extLst>
          </p:cNvPr>
          <p:cNvSpPr>
            <a:spLocks noGrp="1"/>
          </p:cNvSpPr>
          <p:nvPr>
            <p:ph sz="quarter" idx="69"/>
          </p:nvPr>
        </p:nvSpPr>
        <p:spPr>
          <a:xfrm>
            <a:off x="3706813" y="5946775"/>
            <a:ext cx="649287" cy="290513"/>
          </a:xfrm>
        </p:spPr>
        <p:txBody>
          <a:bodyPr/>
          <a:lstStyle>
            <a:lvl1pPr>
              <a:defRPr sz="700"/>
            </a:lvl1pPr>
          </a:lstStyle>
          <a:p>
            <a:pPr lvl="0"/>
            <a:endParaRPr lang="en-GB" dirty="0"/>
          </a:p>
        </p:txBody>
      </p:sp>
      <p:sp>
        <p:nvSpPr>
          <p:cNvPr id="115" name="Content Placeholder 114" hidden="1">
            <a:extLst>
              <a:ext uri="{FF2B5EF4-FFF2-40B4-BE49-F238E27FC236}">
                <a16:creationId xmlns:a16="http://schemas.microsoft.com/office/drawing/2014/main" id="{2910E309-0DF1-43D5-B195-8B068D1D3001}"/>
              </a:ext>
            </a:extLst>
          </p:cNvPr>
          <p:cNvSpPr>
            <a:spLocks noGrp="1"/>
          </p:cNvSpPr>
          <p:nvPr>
            <p:ph sz="quarter" idx="70"/>
          </p:nvPr>
        </p:nvSpPr>
        <p:spPr>
          <a:xfrm>
            <a:off x="5146675" y="5661025"/>
            <a:ext cx="1514475" cy="1081088"/>
          </a:xfrm>
        </p:spPr>
        <p:txBody>
          <a:bodyPr/>
          <a:lstStyle>
            <a:lvl1pPr>
              <a:defRPr sz="700"/>
            </a:lvl1pPr>
          </a:lstStyle>
          <a:p>
            <a:pPr lvl="0"/>
            <a:endParaRPr lang="en-GB" dirty="0"/>
          </a:p>
        </p:txBody>
      </p:sp>
      <p:sp>
        <p:nvSpPr>
          <p:cNvPr id="10" name="Text Placeholder 9">
            <a:extLst>
              <a:ext uri="{FF2B5EF4-FFF2-40B4-BE49-F238E27FC236}">
                <a16:creationId xmlns:a16="http://schemas.microsoft.com/office/drawing/2014/main" id="{E55C6AD8-F6C9-4931-A6A0-49E903DD2449}"/>
              </a:ext>
            </a:extLst>
          </p:cNvPr>
          <p:cNvSpPr>
            <a:spLocks noGrp="1"/>
          </p:cNvSpPr>
          <p:nvPr>
            <p:ph type="body" sz="quarter" idx="71"/>
          </p:nvPr>
        </p:nvSpPr>
        <p:spPr>
          <a:xfrm>
            <a:off x="2051050" y="1268413"/>
            <a:ext cx="1657350" cy="792162"/>
          </a:xfrm>
        </p:spPr>
        <p:txBody>
          <a:bodyPr/>
          <a:lstStyle/>
          <a:p>
            <a:pPr lvl="0"/>
            <a:endParaRPr lang="en-GB" dirty="0"/>
          </a:p>
        </p:txBody>
      </p:sp>
      <p:sp>
        <p:nvSpPr>
          <p:cNvPr id="14" name="Text Placeholder 13">
            <a:extLst>
              <a:ext uri="{FF2B5EF4-FFF2-40B4-BE49-F238E27FC236}">
                <a16:creationId xmlns:a16="http://schemas.microsoft.com/office/drawing/2014/main" id="{D157A1DE-A1B7-4C5F-BE22-F123D3310CBB}"/>
              </a:ext>
            </a:extLst>
          </p:cNvPr>
          <p:cNvSpPr>
            <a:spLocks noGrp="1"/>
          </p:cNvSpPr>
          <p:nvPr>
            <p:ph type="body" sz="quarter" idx="72"/>
          </p:nvPr>
        </p:nvSpPr>
        <p:spPr>
          <a:xfrm>
            <a:off x="4932363" y="1125538"/>
            <a:ext cx="1657350" cy="1079500"/>
          </a:xfrm>
        </p:spPr>
        <p:txBody>
          <a:bodyPr/>
          <a:lstStyle/>
          <a:p>
            <a:pPr lvl="0"/>
            <a:endParaRPr lang="en-GB" dirty="0"/>
          </a:p>
        </p:txBody>
      </p:sp>
    </p:spTree>
    <p:extLst>
      <p:ext uri="{BB962C8B-B14F-4D97-AF65-F5344CB8AC3E}">
        <p14:creationId xmlns:p14="http://schemas.microsoft.com/office/powerpoint/2010/main" val="31358536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BAD7587-43C5-EC44-95F7-7A1A5863F450}" type="slidenum">
              <a:rPr lang="en-US" altLang="en-US"/>
              <a:pPr>
                <a:defRPr/>
              </a:pPr>
              <a:t>‹#›</a:t>
            </a:fld>
            <a:endParaRPr lang="en-US" altLang="en-US"/>
          </a:p>
        </p:txBody>
      </p:sp>
    </p:spTree>
    <p:extLst>
      <p:ext uri="{BB962C8B-B14F-4D97-AF65-F5344CB8AC3E}">
        <p14:creationId xmlns:p14="http://schemas.microsoft.com/office/powerpoint/2010/main" val="26626847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5FF31A6-6CB5-DF46-B5CD-5A08E73489C9}" type="slidenum">
              <a:rPr lang="en-US" altLang="en-US"/>
              <a:pPr>
                <a:defRPr/>
              </a:pPr>
              <a:t>‹#›</a:t>
            </a:fld>
            <a:endParaRPr lang="en-US" altLang="en-US"/>
          </a:p>
        </p:txBody>
      </p:sp>
    </p:spTree>
    <p:extLst>
      <p:ext uri="{BB962C8B-B14F-4D97-AF65-F5344CB8AC3E}">
        <p14:creationId xmlns:p14="http://schemas.microsoft.com/office/powerpoint/2010/main" val="4169514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4B1AF45-FD1D-B040-9668-BBCC0E699724}" type="slidenum">
              <a:rPr lang="en-US" altLang="en-US"/>
              <a:pPr>
                <a:defRPr/>
              </a:pPr>
              <a:t>‹#›</a:t>
            </a:fld>
            <a:endParaRPr lang="en-US" altLang="en-US"/>
          </a:p>
        </p:txBody>
      </p:sp>
    </p:spTree>
    <p:extLst>
      <p:ext uri="{BB962C8B-B14F-4D97-AF65-F5344CB8AC3E}">
        <p14:creationId xmlns:p14="http://schemas.microsoft.com/office/powerpoint/2010/main" val="12669663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4B1AF45-FD1D-B040-9668-BBCC0E699724}" type="slidenum">
              <a:rPr lang="en-US" altLang="en-US"/>
              <a:pPr>
                <a:defRPr/>
              </a:pPr>
              <a:t>‹#›</a:t>
            </a:fld>
            <a:endParaRPr lang="en-US" altLang="en-US"/>
          </a:p>
        </p:txBody>
      </p:sp>
    </p:spTree>
    <p:extLst>
      <p:ext uri="{BB962C8B-B14F-4D97-AF65-F5344CB8AC3E}">
        <p14:creationId xmlns:p14="http://schemas.microsoft.com/office/powerpoint/2010/main" val="32029673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07FB41A-1ED1-EC43-9707-902B138F3F31}" type="slidenum">
              <a:rPr lang="en-US" altLang="en-US"/>
              <a:pPr>
                <a:defRPr/>
              </a:pPr>
              <a:t>‹#›</a:t>
            </a:fld>
            <a:endParaRPr lang="en-US" altLang="en-US"/>
          </a:p>
        </p:txBody>
      </p:sp>
    </p:spTree>
    <p:extLst>
      <p:ext uri="{BB962C8B-B14F-4D97-AF65-F5344CB8AC3E}">
        <p14:creationId xmlns:p14="http://schemas.microsoft.com/office/powerpoint/2010/main" val="7769148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C5B2CDC-3EA7-4A4A-8780-94A1836716AC}" type="slidenum">
              <a:rPr lang="en-US" altLang="en-US"/>
              <a:pPr>
                <a:defRPr/>
              </a:pPr>
              <a:t>‹#›</a:t>
            </a:fld>
            <a:endParaRPr lang="en-US" altLang="en-US"/>
          </a:p>
        </p:txBody>
      </p:sp>
    </p:spTree>
    <p:extLst>
      <p:ext uri="{BB962C8B-B14F-4D97-AF65-F5344CB8AC3E}">
        <p14:creationId xmlns:p14="http://schemas.microsoft.com/office/powerpoint/2010/main" val="38748764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0"/>
          </p:nvPr>
        </p:nvSpPr>
        <p:spPr>
          <a:xfrm>
            <a:off x="611188" y="1844675"/>
            <a:ext cx="8075612" cy="1584325"/>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8"/>
          <p:cNvSpPr>
            <a:spLocks noGrp="1"/>
          </p:cNvSpPr>
          <p:nvPr>
            <p:ph sz="quarter" idx="11"/>
          </p:nvPr>
        </p:nvSpPr>
        <p:spPr>
          <a:xfrm>
            <a:off x="611188" y="3716338"/>
            <a:ext cx="8281987" cy="1225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10"/>
          <p:cNvSpPr>
            <a:spLocks noGrp="1"/>
          </p:cNvSpPr>
          <p:nvPr>
            <p:ph sz="quarter" idx="12"/>
          </p:nvPr>
        </p:nvSpPr>
        <p:spPr>
          <a:xfrm>
            <a:off x="611188" y="5084763"/>
            <a:ext cx="8424862" cy="504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12"/>
          <p:cNvSpPr>
            <a:spLocks noGrp="1"/>
          </p:cNvSpPr>
          <p:nvPr>
            <p:ph sz="quarter" idx="13"/>
          </p:nvPr>
        </p:nvSpPr>
        <p:spPr>
          <a:xfrm>
            <a:off x="611188" y="5949950"/>
            <a:ext cx="7848600" cy="792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14"/>
          <p:cNvSpPr>
            <a:spLocks noGrp="1"/>
          </p:cNvSpPr>
          <p:nvPr>
            <p:ph sz="quarter" idx="14"/>
          </p:nvPr>
        </p:nvSpPr>
        <p:spPr>
          <a:xfrm>
            <a:off x="4787900" y="2205038"/>
            <a:ext cx="2879725" cy="1511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16"/>
          <p:cNvSpPr>
            <a:spLocks noGrp="1"/>
          </p:cNvSpPr>
          <p:nvPr>
            <p:ph sz="quarter" idx="15"/>
          </p:nvPr>
        </p:nvSpPr>
        <p:spPr>
          <a:xfrm>
            <a:off x="6516688" y="4292600"/>
            <a:ext cx="1584325" cy="792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Box 17"/>
          <p:cNvSpPr txBox="1"/>
          <p:nvPr userDrawn="1"/>
        </p:nvSpPr>
        <p:spPr>
          <a:xfrm>
            <a:off x="6889508" y="6244816"/>
            <a:ext cx="1810544" cy="307777"/>
          </a:xfrm>
          <a:prstGeom prst="rect">
            <a:avLst/>
          </a:prstGeom>
          <a:noFill/>
        </p:spPr>
        <p:txBody>
          <a:bodyPr wrap="square" rtlCol="0">
            <a:spAutoFit/>
          </a:bodyPr>
          <a:lstStyle/>
          <a:p>
            <a:pPr marL="0" marR="0" indent="0" algn="r" defTabSz="914400" rtl="0" eaLnBrk="1" fontAlgn="base" latinLnBrk="0" hangingPunct="1">
              <a:lnSpc>
                <a:spcPct val="100000"/>
              </a:lnSpc>
              <a:spcBef>
                <a:spcPct val="0"/>
              </a:spcBef>
              <a:spcAft>
                <a:spcPct val="0"/>
              </a:spcAft>
              <a:buClrTx/>
              <a:buSzTx/>
              <a:buFontTx/>
              <a:buNone/>
              <a:tabLst/>
              <a:defRPr/>
            </a:pPr>
            <a:fld id="{8C9F358E-A607-C04B-9E82-CD5ECE114245}" type="slidenum">
              <a:rPr lang="en-US" altLang="en-US" sz="1400" b="0" kern="1200" smtClean="0">
                <a:solidFill>
                  <a:schemeClr val="tx1"/>
                </a:solidFill>
                <a:latin typeface="Arial" charset="0"/>
                <a:ea typeface="MS PGothic" charset="-128"/>
                <a:cs typeface="ＭＳ Ｐゴシック" charset="-128"/>
              </a:rPr>
              <a:pPr marL="0" marR="0" indent="0" algn="r" defTabSz="914400" rtl="0" eaLnBrk="1" fontAlgn="base" latinLnBrk="0" hangingPunct="1">
                <a:lnSpc>
                  <a:spcPct val="100000"/>
                </a:lnSpc>
                <a:spcBef>
                  <a:spcPct val="0"/>
                </a:spcBef>
                <a:spcAft>
                  <a:spcPct val="0"/>
                </a:spcAft>
                <a:buClrTx/>
                <a:buSzTx/>
                <a:buFontTx/>
                <a:buNone/>
                <a:tabLst/>
                <a:defRPr/>
              </a:pPr>
              <a:t>‹#›</a:t>
            </a:fld>
            <a:endParaRPr lang="en-US" altLang="en-US" sz="1400" b="0" kern="1200" dirty="0">
              <a:solidFill>
                <a:schemeClr val="tx1"/>
              </a:solidFill>
              <a:latin typeface="Arial" charset="0"/>
              <a:ea typeface="MS PGothic" charset="-128"/>
              <a:cs typeface="ＭＳ Ｐゴシック" charset="-128"/>
            </a:endParaRPr>
          </a:p>
        </p:txBody>
      </p:sp>
      <p:sp>
        <p:nvSpPr>
          <p:cNvPr id="23" name="Content Placeholder 22"/>
          <p:cNvSpPr>
            <a:spLocks noGrp="1"/>
          </p:cNvSpPr>
          <p:nvPr>
            <p:ph sz="quarter" idx="17"/>
          </p:nvPr>
        </p:nvSpPr>
        <p:spPr>
          <a:xfrm>
            <a:off x="2411413" y="1628775"/>
            <a:ext cx="1655762" cy="93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5" name="Content Placeholder 24"/>
          <p:cNvSpPr>
            <a:spLocks noGrp="1"/>
          </p:cNvSpPr>
          <p:nvPr>
            <p:ph sz="quarter" idx="18"/>
          </p:nvPr>
        </p:nvSpPr>
        <p:spPr>
          <a:xfrm>
            <a:off x="4356100" y="1628775"/>
            <a:ext cx="2160588" cy="792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7" name="Content Placeholder 26"/>
          <p:cNvSpPr>
            <a:spLocks noGrp="1"/>
          </p:cNvSpPr>
          <p:nvPr>
            <p:ph sz="quarter" idx="19"/>
          </p:nvPr>
        </p:nvSpPr>
        <p:spPr>
          <a:xfrm>
            <a:off x="7956550" y="2420938"/>
            <a:ext cx="2016125" cy="1152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9" name="Content Placeholder 28"/>
          <p:cNvSpPr>
            <a:spLocks noGrp="1"/>
          </p:cNvSpPr>
          <p:nvPr>
            <p:ph sz="quarter" idx="20"/>
          </p:nvPr>
        </p:nvSpPr>
        <p:spPr>
          <a:xfrm>
            <a:off x="0" y="3573463"/>
            <a:ext cx="1403350" cy="7191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1" name="Table Placeholder 30"/>
          <p:cNvSpPr>
            <a:spLocks noGrp="1"/>
          </p:cNvSpPr>
          <p:nvPr>
            <p:ph type="tbl" sz="quarter" idx="21"/>
          </p:nvPr>
        </p:nvSpPr>
        <p:spPr>
          <a:xfrm>
            <a:off x="2051050" y="2492375"/>
            <a:ext cx="3889375" cy="2376488"/>
          </a:xfrm>
        </p:spPr>
        <p:txBody>
          <a:bodyPr/>
          <a:lstStyle/>
          <a:p>
            <a:endParaRPr lang="en-GB"/>
          </a:p>
        </p:txBody>
      </p:sp>
      <p:sp>
        <p:nvSpPr>
          <p:cNvPr id="5" name="Content Placeholder 4"/>
          <p:cNvSpPr>
            <a:spLocks noGrp="1"/>
          </p:cNvSpPr>
          <p:nvPr>
            <p:ph sz="quarter" idx="22"/>
          </p:nvPr>
        </p:nvSpPr>
        <p:spPr>
          <a:xfrm>
            <a:off x="3708400" y="4508500"/>
            <a:ext cx="3455988" cy="17287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p:cNvSpPr>
            <a:spLocks noGrp="1"/>
          </p:cNvSpPr>
          <p:nvPr>
            <p:ph sz="quarter" idx="23"/>
          </p:nvPr>
        </p:nvSpPr>
        <p:spPr>
          <a:xfrm>
            <a:off x="6948488" y="2276475"/>
            <a:ext cx="2087562" cy="1439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656268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8" name="TextBox 17"/>
          <p:cNvSpPr txBox="1"/>
          <p:nvPr userDrawn="1"/>
        </p:nvSpPr>
        <p:spPr>
          <a:xfrm>
            <a:off x="6889508" y="6244816"/>
            <a:ext cx="1810544" cy="307777"/>
          </a:xfrm>
          <a:prstGeom prst="rect">
            <a:avLst/>
          </a:prstGeom>
          <a:noFill/>
        </p:spPr>
        <p:txBody>
          <a:bodyPr wrap="square" rtlCol="0">
            <a:spAutoFit/>
          </a:bodyPr>
          <a:lstStyle/>
          <a:p>
            <a:pPr marL="0" marR="0" indent="0" algn="r" defTabSz="914400" rtl="0" eaLnBrk="1" fontAlgn="base" latinLnBrk="0" hangingPunct="1">
              <a:lnSpc>
                <a:spcPct val="100000"/>
              </a:lnSpc>
              <a:spcBef>
                <a:spcPct val="0"/>
              </a:spcBef>
              <a:spcAft>
                <a:spcPct val="0"/>
              </a:spcAft>
              <a:buClrTx/>
              <a:buSzTx/>
              <a:buFontTx/>
              <a:buNone/>
              <a:tabLst/>
              <a:defRPr/>
            </a:pPr>
            <a:fld id="{8C9F358E-A607-C04B-9E82-CD5ECE114245}" type="slidenum">
              <a:rPr lang="en-US" altLang="en-US" sz="1400" b="0" kern="1200" smtClean="0">
                <a:solidFill>
                  <a:schemeClr val="tx1"/>
                </a:solidFill>
                <a:latin typeface="Arial" charset="0"/>
                <a:ea typeface="MS PGothic" charset="-128"/>
                <a:cs typeface="ＭＳ Ｐゴシック" charset="-128"/>
              </a:rPr>
              <a:pPr marL="0" marR="0" indent="0" algn="r" defTabSz="914400" rtl="0" eaLnBrk="1" fontAlgn="base" latinLnBrk="0" hangingPunct="1">
                <a:lnSpc>
                  <a:spcPct val="100000"/>
                </a:lnSpc>
                <a:spcBef>
                  <a:spcPct val="0"/>
                </a:spcBef>
                <a:spcAft>
                  <a:spcPct val="0"/>
                </a:spcAft>
                <a:buClrTx/>
                <a:buSzTx/>
                <a:buFontTx/>
                <a:buNone/>
                <a:tabLst/>
                <a:defRPr/>
              </a:pPr>
              <a:t>‹#›</a:t>
            </a:fld>
            <a:endParaRPr lang="en-US" altLang="en-US" sz="1400" b="0" kern="1200" dirty="0">
              <a:solidFill>
                <a:schemeClr val="tx1"/>
              </a:solidFill>
              <a:latin typeface="Arial" charset="0"/>
              <a:ea typeface="MS PGothic" charset="-128"/>
              <a:cs typeface="ＭＳ Ｐゴシック" charset="-128"/>
            </a:endParaRPr>
          </a:p>
        </p:txBody>
      </p:sp>
      <p:sp>
        <p:nvSpPr>
          <p:cNvPr id="19" name="AutoShape 3"/>
          <p:cNvSpPr>
            <a:spLocks noChangeArrowheads="1"/>
          </p:cNvSpPr>
          <p:nvPr userDrawn="1"/>
        </p:nvSpPr>
        <p:spPr bwMode="auto">
          <a:xfrm>
            <a:off x="685800" y="998538"/>
            <a:ext cx="7770813" cy="914400"/>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dirty="0">
                <a:solidFill>
                  <a:srgbClr val="008080"/>
                </a:solidFill>
              </a:rPr>
              <a:t>HOW TO Determine the Molarity of an Acid Solution</a:t>
            </a:r>
          </a:p>
          <a:p>
            <a:pPr algn="ctr" eaLnBrk="1" hangingPunct="1">
              <a:defRPr/>
            </a:pPr>
            <a:r>
              <a:rPr lang="en-US" dirty="0">
                <a:solidFill>
                  <a:srgbClr val="008080"/>
                </a:solidFill>
              </a:rPr>
              <a:t> from Titration</a:t>
            </a:r>
          </a:p>
        </p:txBody>
      </p:sp>
      <p:sp>
        <p:nvSpPr>
          <p:cNvPr id="20" name="AutoShape 4"/>
          <p:cNvSpPr>
            <a:spLocks noChangeArrowheads="1"/>
          </p:cNvSpPr>
          <p:nvPr userDrawn="1"/>
        </p:nvSpPr>
        <p:spPr bwMode="auto">
          <a:xfrm>
            <a:off x="708025" y="2182813"/>
            <a:ext cx="1495425" cy="511175"/>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dirty="0">
                <a:solidFill>
                  <a:srgbClr val="008080"/>
                </a:solidFill>
              </a:rPr>
              <a:t>Example</a:t>
            </a:r>
          </a:p>
        </p:txBody>
      </p:sp>
      <p:sp>
        <p:nvSpPr>
          <p:cNvPr id="4" name="Content Placeholder 3"/>
          <p:cNvSpPr>
            <a:spLocks noGrp="1"/>
          </p:cNvSpPr>
          <p:nvPr>
            <p:ph sz="quarter" idx="10"/>
          </p:nvPr>
        </p:nvSpPr>
        <p:spPr>
          <a:xfrm>
            <a:off x="1116013" y="1125538"/>
            <a:ext cx="7570787" cy="78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p:cNvSpPr>
            <a:spLocks noGrp="1"/>
          </p:cNvSpPr>
          <p:nvPr>
            <p:ph sz="quarter" idx="11"/>
          </p:nvPr>
        </p:nvSpPr>
        <p:spPr>
          <a:xfrm>
            <a:off x="827088" y="2349500"/>
            <a:ext cx="1376362" cy="344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p:cNvSpPr>
            <a:spLocks noGrp="1"/>
          </p:cNvSpPr>
          <p:nvPr>
            <p:ph sz="quarter" idx="12"/>
          </p:nvPr>
        </p:nvSpPr>
        <p:spPr>
          <a:xfrm>
            <a:off x="2339975" y="2182813"/>
            <a:ext cx="6359525" cy="1030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Content Placeholder 20"/>
          <p:cNvSpPr>
            <a:spLocks noGrp="1"/>
          </p:cNvSpPr>
          <p:nvPr>
            <p:ph sz="quarter" idx="13"/>
          </p:nvPr>
        </p:nvSpPr>
        <p:spPr>
          <a:xfrm>
            <a:off x="1116013" y="3573463"/>
            <a:ext cx="2663825" cy="86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Content Placeholder 23"/>
          <p:cNvSpPr>
            <a:spLocks noGrp="1"/>
          </p:cNvSpPr>
          <p:nvPr>
            <p:ph sz="quarter" idx="14"/>
          </p:nvPr>
        </p:nvSpPr>
        <p:spPr>
          <a:xfrm>
            <a:off x="971550" y="4724400"/>
            <a:ext cx="3024188" cy="1225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8" name="Content Placeholder 27"/>
          <p:cNvSpPr>
            <a:spLocks noGrp="1"/>
          </p:cNvSpPr>
          <p:nvPr>
            <p:ph sz="quarter" idx="15"/>
          </p:nvPr>
        </p:nvSpPr>
        <p:spPr>
          <a:xfrm>
            <a:off x="4859338" y="3860800"/>
            <a:ext cx="2305050" cy="576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2" name="Content Placeholder 31"/>
          <p:cNvSpPr>
            <a:spLocks noGrp="1"/>
          </p:cNvSpPr>
          <p:nvPr>
            <p:ph sz="quarter" idx="16"/>
          </p:nvPr>
        </p:nvSpPr>
        <p:spPr>
          <a:xfrm>
            <a:off x="4787900" y="4868863"/>
            <a:ext cx="2232025" cy="792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309495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0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8" name="TextBox 17"/>
          <p:cNvSpPr txBox="1"/>
          <p:nvPr userDrawn="1"/>
        </p:nvSpPr>
        <p:spPr>
          <a:xfrm>
            <a:off x="6889508" y="6244816"/>
            <a:ext cx="1810544" cy="307777"/>
          </a:xfrm>
          <a:prstGeom prst="rect">
            <a:avLst/>
          </a:prstGeom>
          <a:noFill/>
        </p:spPr>
        <p:txBody>
          <a:bodyPr wrap="square" rtlCol="0">
            <a:spAutoFit/>
          </a:bodyPr>
          <a:lstStyle/>
          <a:p>
            <a:pPr marL="0" marR="0" indent="0" algn="r" defTabSz="914400" rtl="0" eaLnBrk="1" fontAlgn="base" latinLnBrk="0" hangingPunct="1">
              <a:lnSpc>
                <a:spcPct val="100000"/>
              </a:lnSpc>
              <a:spcBef>
                <a:spcPct val="0"/>
              </a:spcBef>
              <a:spcAft>
                <a:spcPct val="0"/>
              </a:spcAft>
              <a:buClrTx/>
              <a:buSzTx/>
              <a:buFontTx/>
              <a:buNone/>
              <a:tabLst/>
              <a:defRPr/>
            </a:pPr>
            <a:fld id="{8C9F358E-A607-C04B-9E82-CD5ECE114245}" type="slidenum">
              <a:rPr lang="en-US" altLang="en-US" sz="1400" b="0" kern="1200" smtClean="0">
                <a:solidFill>
                  <a:schemeClr val="tx1"/>
                </a:solidFill>
                <a:latin typeface="Arial" charset="0"/>
                <a:ea typeface="MS PGothic" charset="-128"/>
                <a:cs typeface="ＭＳ Ｐゴシック" charset="-128"/>
              </a:rPr>
              <a:pPr marL="0" marR="0" indent="0" algn="r" defTabSz="914400" rtl="0" eaLnBrk="1" fontAlgn="base" latinLnBrk="0" hangingPunct="1">
                <a:lnSpc>
                  <a:spcPct val="100000"/>
                </a:lnSpc>
                <a:spcBef>
                  <a:spcPct val="0"/>
                </a:spcBef>
                <a:spcAft>
                  <a:spcPct val="0"/>
                </a:spcAft>
                <a:buClrTx/>
                <a:buSzTx/>
                <a:buFontTx/>
                <a:buNone/>
                <a:tabLst/>
                <a:defRPr/>
              </a:pPr>
              <a:t>‹#›</a:t>
            </a:fld>
            <a:endParaRPr lang="en-US" altLang="en-US" sz="1400" b="0" kern="1200" dirty="0">
              <a:solidFill>
                <a:schemeClr val="tx1"/>
              </a:solidFill>
              <a:latin typeface="Arial" charset="0"/>
              <a:ea typeface="MS PGothic" charset="-128"/>
              <a:cs typeface="ＭＳ Ｐゴシック" charset="-128"/>
            </a:endParaRPr>
          </a:p>
        </p:txBody>
      </p:sp>
      <p:sp>
        <p:nvSpPr>
          <p:cNvPr id="19" name="AutoShape 3"/>
          <p:cNvSpPr>
            <a:spLocks noChangeArrowheads="1"/>
          </p:cNvSpPr>
          <p:nvPr userDrawn="1"/>
        </p:nvSpPr>
        <p:spPr bwMode="auto">
          <a:xfrm>
            <a:off x="398463" y="1066800"/>
            <a:ext cx="8296275" cy="914400"/>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dirty="0">
                <a:solidFill>
                  <a:srgbClr val="008080"/>
                </a:solidFill>
              </a:rPr>
              <a:t>HOW TO Draw a Balanced Equation for a Neutralization</a:t>
            </a:r>
          </a:p>
          <a:p>
            <a:pPr algn="ctr" eaLnBrk="1" hangingPunct="1">
              <a:defRPr/>
            </a:pPr>
            <a:r>
              <a:rPr lang="en-US" dirty="0">
                <a:solidFill>
                  <a:srgbClr val="008080"/>
                </a:solidFill>
              </a:rPr>
              <a:t>Reaction between HA and MOH</a:t>
            </a:r>
          </a:p>
        </p:txBody>
      </p:sp>
      <p:sp>
        <p:nvSpPr>
          <p:cNvPr id="20" name="AutoShape 4"/>
          <p:cNvSpPr>
            <a:spLocks noChangeArrowheads="1"/>
          </p:cNvSpPr>
          <p:nvPr userDrawn="1"/>
        </p:nvSpPr>
        <p:spPr bwMode="auto">
          <a:xfrm>
            <a:off x="661988" y="2373313"/>
            <a:ext cx="1358900" cy="511175"/>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dirty="0">
                <a:solidFill>
                  <a:srgbClr val="008080"/>
                </a:solidFill>
              </a:rPr>
              <a:t>Step [3]</a:t>
            </a:r>
          </a:p>
        </p:txBody>
      </p:sp>
      <p:sp>
        <p:nvSpPr>
          <p:cNvPr id="22" name="Rectangle 19"/>
          <p:cNvSpPr>
            <a:spLocks noChangeArrowheads="1"/>
          </p:cNvSpPr>
          <p:nvPr userDrawn="1"/>
        </p:nvSpPr>
        <p:spPr bwMode="auto">
          <a:xfrm>
            <a:off x="144463" y="5097463"/>
            <a:ext cx="1890712" cy="8509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spAutoFit/>
          </a:bodyPr>
          <a:lstStyle/>
          <a:p>
            <a:pPr algn="ctr" eaLnBrk="1" hangingPunct="1">
              <a:defRPr/>
            </a:pPr>
            <a:r>
              <a:rPr lang="en-US" dirty="0">
                <a:solidFill>
                  <a:srgbClr val="7E13E3"/>
                </a:solidFill>
              </a:rPr>
              <a:t>Place a 2 to</a:t>
            </a:r>
          </a:p>
          <a:p>
            <a:pPr algn="ctr" eaLnBrk="1" hangingPunct="1">
              <a:defRPr/>
            </a:pPr>
            <a:r>
              <a:rPr lang="en-US" dirty="0">
                <a:solidFill>
                  <a:srgbClr val="7E13E3"/>
                </a:solidFill>
              </a:rPr>
              <a:t>balance Cl.</a:t>
            </a:r>
          </a:p>
        </p:txBody>
      </p:sp>
      <p:sp>
        <p:nvSpPr>
          <p:cNvPr id="24" name="Rectangle 21"/>
          <p:cNvSpPr>
            <a:spLocks noChangeArrowheads="1"/>
          </p:cNvSpPr>
          <p:nvPr userDrawn="1"/>
        </p:nvSpPr>
        <p:spPr bwMode="auto">
          <a:xfrm>
            <a:off x="4769961" y="3113173"/>
            <a:ext cx="2686050" cy="8509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spAutoFit/>
          </a:bodyPr>
          <a:lstStyle/>
          <a:p>
            <a:pPr algn="ctr" eaLnBrk="1" hangingPunct="1">
              <a:defRPr/>
            </a:pPr>
            <a:r>
              <a:rPr lang="en-US" dirty="0">
                <a:solidFill>
                  <a:srgbClr val="7E13E3"/>
                </a:solidFill>
              </a:rPr>
              <a:t>Place a 2 to</a:t>
            </a:r>
          </a:p>
          <a:p>
            <a:pPr algn="ctr" eaLnBrk="1" hangingPunct="1">
              <a:defRPr/>
            </a:pPr>
            <a:r>
              <a:rPr lang="en-US" dirty="0">
                <a:solidFill>
                  <a:srgbClr val="7E13E3"/>
                </a:solidFill>
              </a:rPr>
              <a:t>balance O and H.</a:t>
            </a:r>
          </a:p>
        </p:txBody>
      </p:sp>
      <p:sp>
        <p:nvSpPr>
          <p:cNvPr id="4" name="Content Placeholder 3"/>
          <p:cNvSpPr>
            <a:spLocks noGrp="1"/>
          </p:cNvSpPr>
          <p:nvPr>
            <p:ph sz="quarter" idx="10"/>
          </p:nvPr>
        </p:nvSpPr>
        <p:spPr>
          <a:xfrm>
            <a:off x="900113" y="3357563"/>
            <a:ext cx="1800225" cy="606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p:cNvSpPr>
            <a:spLocks noGrp="1"/>
          </p:cNvSpPr>
          <p:nvPr>
            <p:ph sz="quarter" idx="11"/>
          </p:nvPr>
        </p:nvSpPr>
        <p:spPr>
          <a:xfrm>
            <a:off x="2035175" y="2060575"/>
            <a:ext cx="3041650" cy="1052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p:cNvSpPr>
            <a:spLocks noGrp="1"/>
          </p:cNvSpPr>
          <p:nvPr>
            <p:ph sz="quarter" idx="12"/>
          </p:nvPr>
        </p:nvSpPr>
        <p:spPr>
          <a:xfrm>
            <a:off x="5795963" y="2373313"/>
            <a:ext cx="2898775" cy="511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Content Placeholder 25"/>
          <p:cNvSpPr>
            <a:spLocks noGrp="1"/>
          </p:cNvSpPr>
          <p:nvPr>
            <p:ph sz="quarter" idx="13"/>
          </p:nvPr>
        </p:nvSpPr>
        <p:spPr>
          <a:xfrm>
            <a:off x="2484438" y="3963988"/>
            <a:ext cx="2592387" cy="1552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Content Placeholder 29"/>
          <p:cNvSpPr>
            <a:spLocks noGrp="1"/>
          </p:cNvSpPr>
          <p:nvPr>
            <p:ph sz="quarter" idx="14"/>
          </p:nvPr>
        </p:nvSpPr>
        <p:spPr>
          <a:xfrm>
            <a:off x="5940425" y="4292600"/>
            <a:ext cx="1944688" cy="804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3" name="Content Placeholder 32"/>
          <p:cNvSpPr>
            <a:spLocks noGrp="1"/>
          </p:cNvSpPr>
          <p:nvPr>
            <p:ph sz="quarter" idx="15"/>
          </p:nvPr>
        </p:nvSpPr>
        <p:spPr>
          <a:xfrm>
            <a:off x="7456488" y="3357563"/>
            <a:ext cx="1579562" cy="792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5" name="Content Placeholder 34"/>
          <p:cNvSpPr>
            <a:spLocks noGrp="1"/>
          </p:cNvSpPr>
          <p:nvPr>
            <p:ph sz="quarter" idx="16"/>
          </p:nvPr>
        </p:nvSpPr>
        <p:spPr>
          <a:xfrm>
            <a:off x="250825" y="4292600"/>
            <a:ext cx="1512888" cy="649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7" name="Content Placeholder 36"/>
          <p:cNvSpPr>
            <a:spLocks noGrp="1"/>
          </p:cNvSpPr>
          <p:nvPr>
            <p:ph sz="quarter" idx="17"/>
          </p:nvPr>
        </p:nvSpPr>
        <p:spPr>
          <a:xfrm>
            <a:off x="5508625" y="5516563"/>
            <a:ext cx="2376488" cy="728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9" name="Content Placeholder 38"/>
          <p:cNvSpPr>
            <a:spLocks noGrp="1"/>
          </p:cNvSpPr>
          <p:nvPr>
            <p:ph sz="quarter" idx="18"/>
          </p:nvPr>
        </p:nvSpPr>
        <p:spPr>
          <a:xfrm>
            <a:off x="457200" y="5948363"/>
            <a:ext cx="2098675" cy="604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1" name="Content Placeholder 40"/>
          <p:cNvSpPr>
            <a:spLocks noGrp="1"/>
          </p:cNvSpPr>
          <p:nvPr>
            <p:ph sz="quarter" idx="19"/>
          </p:nvPr>
        </p:nvSpPr>
        <p:spPr>
          <a:xfrm>
            <a:off x="3708400" y="5948363"/>
            <a:ext cx="1223963" cy="504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83175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dissolve">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9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8" name="TextBox 17"/>
          <p:cNvSpPr txBox="1"/>
          <p:nvPr userDrawn="1"/>
        </p:nvSpPr>
        <p:spPr>
          <a:xfrm>
            <a:off x="6889508" y="6244816"/>
            <a:ext cx="1810544" cy="307777"/>
          </a:xfrm>
          <a:prstGeom prst="rect">
            <a:avLst/>
          </a:prstGeom>
          <a:noFill/>
        </p:spPr>
        <p:txBody>
          <a:bodyPr wrap="square" rtlCol="0">
            <a:spAutoFit/>
          </a:bodyPr>
          <a:lstStyle/>
          <a:p>
            <a:pPr marL="0" marR="0" indent="0" algn="r" defTabSz="914400" rtl="0" eaLnBrk="1" fontAlgn="base" latinLnBrk="0" hangingPunct="1">
              <a:lnSpc>
                <a:spcPct val="100000"/>
              </a:lnSpc>
              <a:spcBef>
                <a:spcPct val="0"/>
              </a:spcBef>
              <a:spcAft>
                <a:spcPct val="0"/>
              </a:spcAft>
              <a:buClrTx/>
              <a:buSzTx/>
              <a:buFontTx/>
              <a:buNone/>
              <a:tabLst/>
              <a:defRPr/>
            </a:pPr>
            <a:fld id="{8C9F358E-A607-C04B-9E82-CD5ECE114245}" type="slidenum">
              <a:rPr lang="en-US" altLang="en-US" sz="1400" b="0" kern="1200" smtClean="0">
                <a:solidFill>
                  <a:schemeClr val="tx1"/>
                </a:solidFill>
                <a:latin typeface="Arial" charset="0"/>
                <a:ea typeface="MS PGothic" charset="-128"/>
                <a:cs typeface="ＭＳ Ｐゴシック" charset="-128"/>
              </a:rPr>
              <a:pPr marL="0" marR="0" indent="0" algn="r" defTabSz="914400" rtl="0" eaLnBrk="1" fontAlgn="base" latinLnBrk="0" hangingPunct="1">
                <a:lnSpc>
                  <a:spcPct val="100000"/>
                </a:lnSpc>
                <a:spcBef>
                  <a:spcPct val="0"/>
                </a:spcBef>
                <a:spcAft>
                  <a:spcPct val="0"/>
                </a:spcAft>
                <a:buClrTx/>
                <a:buSzTx/>
                <a:buFontTx/>
                <a:buNone/>
                <a:tabLst/>
                <a:defRPr/>
              </a:pPr>
              <a:t>‹#›</a:t>
            </a:fld>
            <a:endParaRPr lang="en-US" altLang="en-US" sz="1400" b="0" kern="1200" dirty="0">
              <a:solidFill>
                <a:schemeClr val="tx1"/>
              </a:solidFill>
              <a:latin typeface="Arial" charset="0"/>
              <a:ea typeface="MS PGothic" charset="-128"/>
              <a:cs typeface="ＭＳ Ｐゴシック" charset="-128"/>
            </a:endParaRPr>
          </a:p>
        </p:txBody>
      </p:sp>
      <p:sp>
        <p:nvSpPr>
          <p:cNvPr id="19" name="AutoShape 3"/>
          <p:cNvSpPr>
            <a:spLocks noChangeArrowheads="1"/>
          </p:cNvSpPr>
          <p:nvPr userDrawn="1"/>
        </p:nvSpPr>
        <p:spPr bwMode="auto">
          <a:xfrm>
            <a:off x="398463" y="1066800"/>
            <a:ext cx="8296275" cy="914400"/>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dirty="0">
                <a:solidFill>
                  <a:srgbClr val="008080"/>
                </a:solidFill>
              </a:rPr>
              <a:t>HOW TO Draw a Balanced Equation for a Neutralization</a:t>
            </a:r>
          </a:p>
          <a:p>
            <a:pPr algn="ctr" eaLnBrk="1" hangingPunct="1">
              <a:defRPr/>
            </a:pPr>
            <a:r>
              <a:rPr lang="en-US" dirty="0">
                <a:solidFill>
                  <a:srgbClr val="008080"/>
                </a:solidFill>
              </a:rPr>
              <a:t>Reaction between HA and MOH</a:t>
            </a:r>
          </a:p>
        </p:txBody>
      </p:sp>
      <p:sp>
        <p:nvSpPr>
          <p:cNvPr id="20" name="AutoShape 4"/>
          <p:cNvSpPr>
            <a:spLocks noChangeArrowheads="1"/>
          </p:cNvSpPr>
          <p:nvPr userDrawn="1"/>
        </p:nvSpPr>
        <p:spPr bwMode="auto">
          <a:xfrm>
            <a:off x="661988" y="2209800"/>
            <a:ext cx="1358900" cy="511175"/>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dirty="0">
                <a:solidFill>
                  <a:srgbClr val="008080"/>
                </a:solidFill>
              </a:rPr>
              <a:t>Step [2]</a:t>
            </a:r>
          </a:p>
        </p:txBody>
      </p:sp>
      <p:sp>
        <p:nvSpPr>
          <p:cNvPr id="4" name="Content Placeholder 3"/>
          <p:cNvSpPr>
            <a:spLocks noGrp="1"/>
          </p:cNvSpPr>
          <p:nvPr>
            <p:ph sz="quarter" idx="10"/>
          </p:nvPr>
        </p:nvSpPr>
        <p:spPr>
          <a:xfrm>
            <a:off x="2339975" y="2209800"/>
            <a:ext cx="2879725" cy="511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p:cNvSpPr>
            <a:spLocks noGrp="1"/>
          </p:cNvSpPr>
          <p:nvPr>
            <p:ph sz="quarter" idx="11"/>
          </p:nvPr>
        </p:nvSpPr>
        <p:spPr>
          <a:xfrm>
            <a:off x="5867400" y="2209800"/>
            <a:ext cx="3025775" cy="642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p:cNvSpPr>
            <a:spLocks noGrp="1"/>
          </p:cNvSpPr>
          <p:nvPr>
            <p:ph sz="quarter" idx="12"/>
          </p:nvPr>
        </p:nvSpPr>
        <p:spPr>
          <a:xfrm>
            <a:off x="-107950" y="2997200"/>
            <a:ext cx="3384550" cy="86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Content Placeholder 21"/>
          <p:cNvSpPr>
            <a:spLocks noGrp="1"/>
          </p:cNvSpPr>
          <p:nvPr>
            <p:ph sz="quarter" idx="13"/>
          </p:nvPr>
        </p:nvSpPr>
        <p:spPr>
          <a:xfrm>
            <a:off x="3779838" y="3068638"/>
            <a:ext cx="3109912" cy="1152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Content Placeholder 25"/>
          <p:cNvSpPr>
            <a:spLocks noGrp="1"/>
          </p:cNvSpPr>
          <p:nvPr>
            <p:ph sz="quarter" idx="14"/>
          </p:nvPr>
        </p:nvSpPr>
        <p:spPr>
          <a:xfrm>
            <a:off x="1476375" y="4868863"/>
            <a:ext cx="4248150" cy="1376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581115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8" name="TextBox 17"/>
          <p:cNvSpPr txBox="1"/>
          <p:nvPr userDrawn="1"/>
        </p:nvSpPr>
        <p:spPr>
          <a:xfrm>
            <a:off x="6889508" y="6244816"/>
            <a:ext cx="1810544" cy="307777"/>
          </a:xfrm>
          <a:prstGeom prst="rect">
            <a:avLst/>
          </a:prstGeom>
          <a:noFill/>
        </p:spPr>
        <p:txBody>
          <a:bodyPr wrap="square" rtlCol="0">
            <a:spAutoFit/>
          </a:bodyPr>
          <a:lstStyle/>
          <a:p>
            <a:pPr marL="0" marR="0" indent="0" algn="r" defTabSz="914400" rtl="0" eaLnBrk="1" fontAlgn="base" latinLnBrk="0" hangingPunct="1">
              <a:lnSpc>
                <a:spcPct val="100000"/>
              </a:lnSpc>
              <a:spcBef>
                <a:spcPct val="0"/>
              </a:spcBef>
              <a:spcAft>
                <a:spcPct val="0"/>
              </a:spcAft>
              <a:buClrTx/>
              <a:buSzTx/>
              <a:buFontTx/>
              <a:buNone/>
              <a:tabLst/>
              <a:defRPr/>
            </a:pPr>
            <a:fld id="{8C9F358E-A607-C04B-9E82-CD5ECE114245}" type="slidenum">
              <a:rPr lang="en-US" altLang="en-US" sz="1400" b="0" kern="1200" smtClean="0">
                <a:solidFill>
                  <a:schemeClr val="tx1"/>
                </a:solidFill>
                <a:latin typeface="Arial" charset="0"/>
                <a:ea typeface="MS PGothic" charset="-128"/>
                <a:cs typeface="ＭＳ Ｐゴシック" charset="-128"/>
              </a:rPr>
              <a:pPr marL="0" marR="0" indent="0" algn="r" defTabSz="914400" rtl="0" eaLnBrk="1" fontAlgn="base" latinLnBrk="0" hangingPunct="1">
                <a:lnSpc>
                  <a:spcPct val="100000"/>
                </a:lnSpc>
                <a:spcBef>
                  <a:spcPct val="0"/>
                </a:spcBef>
                <a:spcAft>
                  <a:spcPct val="0"/>
                </a:spcAft>
                <a:buClrTx/>
                <a:buSzTx/>
                <a:buFontTx/>
                <a:buNone/>
                <a:tabLst/>
                <a:defRPr/>
              </a:pPr>
              <a:t>‹#›</a:t>
            </a:fld>
            <a:endParaRPr lang="en-US" altLang="en-US" sz="1400" b="0" kern="1200" dirty="0">
              <a:solidFill>
                <a:schemeClr val="tx1"/>
              </a:solidFill>
              <a:latin typeface="Arial" charset="0"/>
              <a:ea typeface="MS PGothic" charset="-128"/>
              <a:cs typeface="ＭＳ Ｐゴシック" charset="-128"/>
            </a:endParaRPr>
          </a:p>
        </p:txBody>
      </p:sp>
      <p:sp>
        <p:nvSpPr>
          <p:cNvPr id="19" name="AutoShape 3"/>
          <p:cNvSpPr>
            <a:spLocks noChangeArrowheads="1"/>
          </p:cNvSpPr>
          <p:nvPr userDrawn="1"/>
        </p:nvSpPr>
        <p:spPr bwMode="auto">
          <a:xfrm>
            <a:off x="398463" y="1066800"/>
            <a:ext cx="8296275" cy="914400"/>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dirty="0">
                <a:solidFill>
                  <a:srgbClr val="008080"/>
                </a:solidFill>
              </a:rPr>
              <a:t>HOW TO Draw a Balanced Equation for a Neutralization</a:t>
            </a:r>
          </a:p>
          <a:p>
            <a:pPr algn="ctr" eaLnBrk="1" hangingPunct="1">
              <a:defRPr/>
            </a:pPr>
            <a:r>
              <a:rPr lang="en-US" dirty="0">
                <a:solidFill>
                  <a:srgbClr val="008080"/>
                </a:solidFill>
              </a:rPr>
              <a:t>Reaction Between HA and MOH</a:t>
            </a:r>
          </a:p>
        </p:txBody>
      </p:sp>
      <p:sp>
        <p:nvSpPr>
          <p:cNvPr id="20" name="AutoShape 4"/>
          <p:cNvSpPr>
            <a:spLocks noChangeArrowheads="1"/>
          </p:cNvSpPr>
          <p:nvPr userDrawn="1"/>
        </p:nvSpPr>
        <p:spPr bwMode="auto">
          <a:xfrm>
            <a:off x="590550" y="2373313"/>
            <a:ext cx="1495425" cy="511175"/>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dirty="0">
                <a:solidFill>
                  <a:srgbClr val="008080"/>
                </a:solidFill>
              </a:rPr>
              <a:t>Example</a:t>
            </a:r>
          </a:p>
        </p:txBody>
      </p:sp>
      <p:sp>
        <p:nvSpPr>
          <p:cNvPr id="22" name="AutoShape 6"/>
          <p:cNvSpPr>
            <a:spLocks noChangeArrowheads="1"/>
          </p:cNvSpPr>
          <p:nvPr userDrawn="1"/>
        </p:nvSpPr>
        <p:spPr bwMode="auto">
          <a:xfrm>
            <a:off x="681038" y="3603625"/>
            <a:ext cx="1358900" cy="511175"/>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dirty="0">
                <a:solidFill>
                  <a:srgbClr val="008080"/>
                </a:solidFill>
              </a:rPr>
              <a:t>Step [1]</a:t>
            </a:r>
          </a:p>
        </p:txBody>
      </p:sp>
      <p:sp>
        <p:nvSpPr>
          <p:cNvPr id="4" name="Content Placeholder 3"/>
          <p:cNvSpPr>
            <a:spLocks noGrp="1"/>
          </p:cNvSpPr>
          <p:nvPr>
            <p:ph sz="quarter" idx="10"/>
          </p:nvPr>
        </p:nvSpPr>
        <p:spPr>
          <a:xfrm>
            <a:off x="5148064" y="3057966"/>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p:cNvSpPr>
            <a:spLocks noGrp="1"/>
          </p:cNvSpPr>
          <p:nvPr>
            <p:ph sz="quarter" idx="11"/>
          </p:nvPr>
        </p:nvSpPr>
        <p:spPr>
          <a:xfrm>
            <a:off x="2700338" y="2276475"/>
            <a:ext cx="4189412" cy="7921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13"/>
          <p:cNvSpPr>
            <a:spLocks noGrp="1"/>
          </p:cNvSpPr>
          <p:nvPr>
            <p:ph sz="quarter" idx="12"/>
          </p:nvPr>
        </p:nvSpPr>
        <p:spPr>
          <a:xfrm>
            <a:off x="1116013" y="4581525"/>
            <a:ext cx="2160587" cy="647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Content Placeholder 23"/>
          <p:cNvSpPr>
            <a:spLocks noGrp="1"/>
          </p:cNvSpPr>
          <p:nvPr>
            <p:ph sz="quarter" idx="13"/>
          </p:nvPr>
        </p:nvSpPr>
        <p:spPr>
          <a:xfrm>
            <a:off x="3563938" y="4581525"/>
            <a:ext cx="1871662" cy="647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8" name="Content Placeholder 27"/>
          <p:cNvSpPr>
            <a:spLocks noGrp="1"/>
          </p:cNvSpPr>
          <p:nvPr>
            <p:ph sz="quarter" idx="14"/>
          </p:nvPr>
        </p:nvSpPr>
        <p:spPr>
          <a:xfrm>
            <a:off x="6227763" y="4581525"/>
            <a:ext cx="1566862" cy="647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2" name="Content Placeholder 31"/>
          <p:cNvSpPr>
            <a:spLocks noGrp="1"/>
          </p:cNvSpPr>
          <p:nvPr>
            <p:ph sz="quarter" idx="15"/>
          </p:nvPr>
        </p:nvSpPr>
        <p:spPr>
          <a:xfrm>
            <a:off x="6084888" y="4114800"/>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4" name="Content Placeholder 33"/>
          <p:cNvSpPr>
            <a:spLocks noGrp="1"/>
          </p:cNvSpPr>
          <p:nvPr>
            <p:ph sz="quarter" idx="16"/>
          </p:nvPr>
        </p:nvSpPr>
        <p:spPr>
          <a:xfrm>
            <a:off x="7011988" y="3363913"/>
            <a:ext cx="2132012" cy="857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6" name="Content Placeholder 35"/>
          <p:cNvSpPr>
            <a:spLocks noGrp="1"/>
          </p:cNvSpPr>
          <p:nvPr>
            <p:ph sz="quarter" idx="17"/>
          </p:nvPr>
        </p:nvSpPr>
        <p:spPr>
          <a:xfrm>
            <a:off x="590550" y="5681663"/>
            <a:ext cx="2406650" cy="563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8" name="Content Placeholder 37"/>
          <p:cNvSpPr>
            <a:spLocks noGrp="1"/>
          </p:cNvSpPr>
          <p:nvPr>
            <p:ph sz="quarter" idx="18"/>
          </p:nvPr>
        </p:nvSpPr>
        <p:spPr>
          <a:xfrm>
            <a:off x="2339975" y="3213100"/>
            <a:ext cx="2016125" cy="90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45704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8" name="TextBox 17"/>
          <p:cNvSpPr txBox="1"/>
          <p:nvPr userDrawn="1"/>
        </p:nvSpPr>
        <p:spPr>
          <a:xfrm>
            <a:off x="6889508" y="6244816"/>
            <a:ext cx="1810544" cy="307777"/>
          </a:xfrm>
          <a:prstGeom prst="rect">
            <a:avLst/>
          </a:prstGeom>
          <a:noFill/>
        </p:spPr>
        <p:txBody>
          <a:bodyPr wrap="square" rtlCol="0">
            <a:spAutoFit/>
          </a:bodyPr>
          <a:lstStyle/>
          <a:p>
            <a:pPr marL="0" marR="0" indent="0" algn="r" defTabSz="914400" rtl="0" eaLnBrk="1" fontAlgn="base" latinLnBrk="0" hangingPunct="1">
              <a:lnSpc>
                <a:spcPct val="100000"/>
              </a:lnSpc>
              <a:spcBef>
                <a:spcPct val="0"/>
              </a:spcBef>
              <a:spcAft>
                <a:spcPct val="0"/>
              </a:spcAft>
              <a:buClrTx/>
              <a:buSzTx/>
              <a:buFontTx/>
              <a:buNone/>
              <a:tabLst/>
              <a:defRPr/>
            </a:pPr>
            <a:fld id="{8C9F358E-A607-C04B-9E82-CD5ECE114245}" type="slidenum">
              <a:rPr lang="en-US" altLang="en-US" sz="1400" b="0" kern="1200" smtClean="0">
                <a:solidFill>
                  <a:schemeClr val="tx1"/>
                </a:solidFill>
                <a:latin typeface="Arial" charset="0"/>
                <a:ea typeface="MS PGothic" charset="-128"/>
                <a:cs typeface="ＭＳ Ｐゴシック" charset="-128"/>
              </a:rPr>
              <a:pPr marL="0" marR="0" indent="0" algn="r" defTabSz="914400" rtl="0" eaLnBrk="1" fontAlgn="base" latinLnBrk="0" hangingPunct="1">
                <a:lnSpc>
                  <a:spcPct val="100000"/>
                </a:lnSpc>
                <a:spcBef>
                  <a:spcPct val="0"/>
                </a:spcBef>
                <a:spcAft>
                  <a:spcPct val="0"/>
                </a:spcAft>
                <a:buClrTx/>
                <a:buSzTx/>
                <a:buFontTx/>
                <a:buNone/>
                <a:tabLst/>
                <a:defRPr/>
              </a:pPr>
              <a:t>‹#›</a:t>
            </a:fld>
            <a:endParaRPr lang="en-US" altLang="en-US" sz="1400" b="0" kern="1200" dirty="0">
              <a:solidFill>
                <a:schemeClr val="tx1"/>
              </a:solidFill>
              <a:latin typeface="Arial" charset="0"/>
              <a:ea typeface="MS PGothic" charset="-128"/>
              <a:cs typeface="ＭＳ Ｐゴシック" charset="-128"/>
            </a:endParaRPr>
          </a:p>
        </p:txBody>
      </p:sp>
      <p:sp>
        <p:nvSpPr>
          <p:cNvPr id="19" name="Rectangle 9"/>
          <p:cNvSpPr>
            <a:spLocks noChangeArrowheads="1"/>
          </p:cNvSpPr>
          <p:nvPr userDrawn="1"/>
        </p:nvSpPr>
        <p:spPr bwMode="auto">
          <a:xfrm>
            <a:off x="4191000" y="4800600"/>
            <a:ext cx="1981200" cy="609600"/>
          </a:xfrm>
          <a:prstGeom prst="rect">
            <a:avLst/>
          </a:prstGeom>
          <a:noFill/>
          <a:ln w="12700">
            <a:solidFill>
              <a:schemeClr val="tx1"/>
            </a:solidFill>
            <a:miter lim="800000"/>
            <a:headEnd/>
            <a:tailEnd/>
          </a:ln>
          <a:effectLst>
            <a:outerShdw dist="107763"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txBody>
          <a:bodyPr wrap="none" anchor="ctr">
            <a:spAutoFit/>
          </a:bodyPr>
          <a:lstStyle/>
          <a:p>
            <a:pPr eaLnBrk="1" hangingPunct="1">
              <a:defRPr/>
            </a:pPr>
            <a:endParaRPr lang="en-US">
              <a:ea typeface="+mn-ea"/>
            </a:endParaRPr>
          </a:p>
        </p:txBody>
      </p:sp>
      <p:sp>
        <p:nvSpPr>
          <p:cNvPr id="4" name="Content Placeholder 3"/>
          <p:cNvSpPr>
            <a:spLocks noGrp="1"/>
          </p:cNvSpPr>
          <p:nvPr>
            <p:ph sz="quarter" idx="10"/>
          </p:nvPr>
        </p:nvSpPr>
        <p:spPr>
          <a:xfrm>
            <a:off x="1042988" y="2636838"/>
            <a:ext cx="2016125" cy="360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p:cNvSpPr>
            <a:spLocks noGrp="1"/>
          </p:cNvSpPr>
          <p:nvPr>
            <p:ph sz="quarter" idx="11"/>
          </p:nvPr>
        </p:nvSpPr>
        <p:spPr>
          <a:xfrm>
            <a:off x="3635375" y="2349500"/>
            <a:ext cx="3457575" cy="647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p:cNvSpPr>
            <a:spLocks noGrp="1"/>
          </p:cNvSpPr>
          <p:nvPr>
            <p:ph sz="quarter" idx="12"/>
          </p:nvPr>
        </p:nvSpPr>
        <p:spPr>
          <a:xfrm>
            <a:off x="611188" y="1844675"/>
            <a:ext cx="2232025" cy="431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Content Placeholder 19"/>
          <p:cNvSpPr>
            <a:spLocks noGrp="1"/>
          </p:cNvSpPr>
          <p:nvPr>
            <p:ph sz="quarter" idx="13"/>
          </p:nvPr>
        </p:nvSpPr>
        <p:spPr>
          <a:xfrm>
            <a:off x="3995738" y="1628775"/>
            <a:ext cx="2894012"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Content Placeholder 23"/>
          <p:cNvSpPr>
            <a:spLocks noGrp="1"/>
          </p:cNvSpPr>
          <p:nvPr>
            <p:ph sz="quarter" idx="14"/>
          </p:nvPr>
        </p:nvSpPr>
        <p:spPr>
          <a:xfrm>
            <a:off x="3492500" y="3284538"/>
            <a:ext cx="3887788" cy="576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8" name="Content Placeholder 27"/>
          <p:cNvSpPr>
            <a:spLocks noGrp="1"/>
          </p:cNvSpPr>
          <p:nvPr>
            <p:ph sz="quarter" idx="15"/>
          </p:nvPr>
        </p:nvSpPr>
        <p:spPr>
          <a:xfrm>
            <a:off x="457200" y="4365625"/>
            <a:ext cx="2601913" cy="1366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2" name="Content Placeholder 31"/>
          <p:cNvSpPr>
            <a:spLocks noGrp="1"/>
          </p:cNvSpPr>
          <p:nvPr>
            <p:ph sz="quarter" idx="16"/>
          </p:nvPr>
        </p:nvSpPr>
        <p:spPr>
          <a:xfrm>
            <a:off x="6889750" y="4800600"/>
            <a:ext cx="2254250" cy="1149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4" name="Content Placeholder 33"/>
          <p:cNvSpPr>
            <a:spLocks noGrp="1"/>
          </p:cNvSpPr>
          <p:nvPr>
            <p:ph sz="quarter" idx="17"/>
          </p:nvPr>
        </p:nvSpPr>
        <p:spPr>
          <a:xfrm>
            <a:off x="3851275" y="5410200"/>
            <a:ext cx="2320925" cy="1042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04151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hidden="1"/>
          <p:cNvSpPr>
            <a:spLocks noGrp="1"/>
          </p:cNvSpPr>
          <p:nvPr>
            <p:ph sz="quarter" idx="10"/>
          </p:nvPr>
        </p:nvSpPr>
        <p:spPr>
          <a:xfrm>
            <a:off x="611188" y="1844675"/>
            <a:ext cx="8075612" cy="1584325"/>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8" hidden="1"/>
          <p:cNvSpPr>
            <a:spLocks noGrp="1"/>
          </p:cNvSpPr>
          <p:nvPr>
            <p:ph sz="quarter" idx="11"/>
          </p:nvPr>
        </p:nvSpPr>
        <p:spPr>
          <a:xfrm>
            <a:off x="611188" y="3716338"/>
            <a:ext cx="8281987" cy="1225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10" hidden="1"/>
          <p:cNvSpPr>
            <a:spLocks noGrp="1"/>
          </p:cNvSpPr>
          <p:nvPr>
            <p:ph sz="quarter" idx="12"/>
          </p:nvPr>
        </p:nvSpPr>
        <p:spPr>
          <a:xfrm>
            <a:off x="611188" y="5084763"/>
            <a:ext cx="8424862" cy="504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12" hidden="1"/>
          <p:cNvSpPr>
            <a:spLocks noGrp="1"/>
          </p:cNvSpPr>
          <p:nvPr>
            <p:ph sz="quarter" idx="13"/>
          </p:nvPr>
        </p:nvSpPr>
        <p:spPr>
          <a:xfrm>
            <a:off x="611188" y="5949950"/>
            <a:ext cx="7848600" cy="792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14" hidden="1"/>
          <p:cNvSpPr>
            <a:spLocks noGrp="1"/>
          </p:cNvSpPr>
          <p:nvPr>
            <p:ph sz="quarter" idx="14"/>
          </p:nvPr>
        </p:nvSpPr>
        <p:spPr>
          <a:xfrm>
            <a:off x="4787900" y="2205038"/>
            <a:ext cx="2879725" cy="1511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16" hidden="1"/>
          <p:cNvSpPr>
            <a:spLocks noGrp="1"/>
          </p:cNvSpPr>
          <p:nvPr>
            <p:ph sz="quarter" idx="15"/>
          </p:nvPr>
        </p:nvSpPr>
        <p:spPr>
          <a:xfrm>
            <a:off x="6516688" y="4292600"/>
            <a:ext cx="1584325" cy="792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Box 17" hidden="1"/>
          <p:cNvSpPr txBox="1"/>
          <p:nvPr userDrawn="1"/>
        </p:nvSpPr>
        <p:spPr>
          <a:xfrm>
            <a:off x="6889508" y="6244816"/>
            <a:ext cx="1810544" cy="307777"/>
          </a:xfrm>
          <a:prstGeom prst="rect">
            <a:avLst/>
          </a:prstGeom>
          <a:noFill/>
        </p:spPr>
        <p:txBody>
          <a:bodyPr wrap="square" rtlCol="0">
            <a:spAutoFit/>
          </a:bodyPr>
          <a:lstStyle/>
          <a:p>
            <a:pPr marL="0" marR="0" indent="0" algn="r" defTabSz="914400" rtl="0" eaLnBrk="1" fontAlgn="base" latinLnBrk="0" hangingPunct="1">
              <a:lnSpc>
                <a:spcPct val="100000"/>
              </a:lnSpc>
              <a:spcBef>
                <a:spcPct val="0"/>
              </a:spcBef>
              <a:spcAft>
                <a:spcPct val="0"/>
              </a:spcAft>
              <a:buClrTx/>
              <a:buSzTx/>
              <a:buFontTx/>
              <a:buNone/>
              <a:tabLst/>
              <a:defRPr/>
            </a:pPr>
            <a:fld id="{8C9F358E-A607-C04B-9E82-CD5ECE114245}" type="slidenum">
              <a:rPr lang="en-US" altLang="en-US" sz="1400" b="0" kern="1200" smtClean="0">
                <a:solidFill>
                  <a:schemeClr val="tx1"/>
                </a:solidFill>
                <a:latin typeface="Arial" charset="0"/>
                <a:ea typeface="MS PGothic" charset="-128"/>
                <a:cs typeface="ＭＳ Ｐゴシック" charset="-128"/>
              </a:rPr>
              <a:pPr marL="0" marR="0" indent="0" algn="r" defTabSz="914400" rtl="0" eaLnBrk="1" fontAlgn="base" latinLnBrk="0" hangingPunct="1">
                <a:lnSpc>
                  <a:spcPct val="100000"/>
                </a:lnSpc>
                <a:spcBef>
                  <a:spcPct val="0"/>
                </a:spcBef>
                <a:spcAft>
                  <a:spcPct val="0"/>
                </a:spcAft>
                <a:buClrTx/>
                <a:buSzTx/>
                <a:buFontTx/>
                <a:buNone/>
                <a:tabLst/>
                <a:defRPr/>
              </a:pPr>
              <a:t>‹#›</a:t>
            </a:fld>
            <a:endParaRPr lang="en-US" altLang="en-US" sz="1400" b="0" kern="1200" dirty="0">
              <a:solidFill>
                <a:schemeClr val="tx1"/>
              </a:solidFill>
              <a:latin typeface="Arial" charset="0"/>
              <a:ea typeface="MS PGothic" charset="-128"/>
              <a:cs typeface="ＭＳ Ｐゴシック" charset="-128"/>
            </a:endParaRPr>
          </a:p>
        </p:txBody>
      </p:sp>
      <p:sp>
        <p:nvSpPr>
          <p:cNvPr id="21" name="Content Placeholder 20" hidden="1"/>
          <p:cNvSpPr>
            <a:spLocks noGrp="1"/>
          </p:cNvSpPr>
          <p:nvPr>
            <p:ph sz="quarter" idx="16"/>
          </p:nvPr>
        </p:nvSpPr>
        <p:spPr>
          <a:xfrm>
            <a:off x="323850" y="1628775"/>
            <a:ext cx="1800225" cy="792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Content Placeholder 22" hidden="1"/>
          <p:cNvSpPr>
            <a:spLocks noGrp="1"/>
          </p:cNvSpPr>
          <p:nvPr>
            <p:ph sz="quarter" idx="17"/>
          </p:nvPr>
        </p:nvSpPr>
        <p:spPr>
          <a:xfrm>
            <a:off x="2411413" y="1628775"/>
            <a:ext cx="1655762" cy="93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5" name="Content Placeholder 24" hidden="1"/>
          <p:cNvSpPr>
            <a:spLocks noGrp="1"/>
          </p:cNvSpPr>
          <p:nvPr>
            <p:ph sz="quarter" idx="18"/>
          </p:nvPr>
        </p:nvSpPr>
        <p:spPr>
          <a:xfrm>
            <a:off x="4356100" y="1628775"/>
            <a:ext cx="2160588" cy="792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7" name="Content Placeholder 26" hidden="1"/>
          <p:cNvSpPr>
            <a:spLocks noGrp="1"/>
          </p:cNvSpPr>
          <p:nvPr>
            <p:ph sz="quarter" idx="19"/>
          </p:nvPr>
        </p:nvSpPr>
        <p:spPr>
          <a:xfrm>
            <a:off x="7956550" y="2420938"/>
            <a:ext cx="2016125" cy="1152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9" name="Content Placeholder 28" hidden="1"/>
          <p:cNvSpPr>
            <a:spLocks noGrp="1"/>
          </p:cNvSpPr>
          <p:nvPr>
            <p:ph sz="quarter" idx="20"/>
          </p:nvPr>
        </p:nvSpPr>
        <p:spPr>
          <a:xfrm>
            <a:off x="0" y="3573463"/>
            <a:ext cx="1403350" cy="7191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1" name="Table Placeholder 30" hidden="1"/>
          <p:cNvSpPr>
            <a:spLocks noGrp="1"/>
          </p:cNvSpPr>
          <p:nvPr>
            <p:ph type="tbl" sz="quarter" idx="21"/>
          </p:nvPr>
        </p:nvSpPr>
        <p:spPr>
          <a:xfrm>
            <a:off x="2051050" y="2492375"/>
            <a:ext cx="3889375" cy="2376488"/>
          </a:xfrm>
        </p:spPr>
        <p:txBody>
          <a:bodyPr/>
          <a:lstStyle/>
          <a:p>
            <a:endParaRPr lang="en-GB"/>
          </a:p>
        </p:txBody>
      </p:sp>
      <p:sp>
        <p:nvSpPr>
          <p:cNvPr id="3" name="TextBox 2" hidden="1"/>
          <p:cNvSpPr txBox="1"/>
          <p:nvPr userDrawn="1"/>
        </p:nvSpPr>
        <p:spPr>
          <a:xfrm>
            <a:off x="7988628" y="6236567"/>
            <a:ext cx="688541" cy="307777"/>
          </a:xfrm>
          <a:prstGeom prst="rect">
            <a:avLst/>
          </a:prstGeom>
          <a:noFill/>
        </p:spPr>
        <p:txBody>
          <a:bodyPr wrap="square" rtlCol="0">
            <a:spAutoFit/>
          </a:bodyPr>
          <a:lstStyle/>
          <a:p>
            <a:pPr marL="0" marR="0" indent="0" algn="r" defTabSz="914400" rtl="0" eaLnBrk="1" fontAlgn="base" latinLnBrk="0" hangingPunct="1">
              <a:lnSpc>
                <a:spcPct val="100000"/>
              </a:lnSpc>
              <a:spcBef>
                <a:spcPct val="0"/>
              </a:spcBef>
              <a:spcAft>
                <a:spcPct val="0"/>
              </a:spcAft>
              <a:buClrTx/>
              <a:buSzTx/>
              <a:buFontTx/>
              <a:buNone/>
              <a:tabLst/>
              <a:defRPr/>
            </a:pPr>
            <a:fld id="{53570BA8-18C6-BB46-AE77-A0B9E870639B}" type="slidenum">
              <a:rPr lang="en-US" altLang="en-US" sz="1400" b="0" kern="1200" smtClean="0">
                <a:solidFill>
                  <a:schemeClr val="tx1"/>
                </a:solidFill>
                <a:latin typeface="Arial" charset="0"/>
                <a:ea typeface="MS PGothic" charset="-128"/>
                <a:cs typeface="ＭＳ Ｐゴシック" charset="-128"/>
              </a:rPr>
              <a:pPr marL="0" marR="0" indent="0" algn="r" defTabSz="914400" rtl="0" eaLnBrk="1" fontAlgn="base" latinLnBrk="0" hangingPunct="1">
                <a:lnSpc>
                  <a:spcPct val="100000"/>
                </a:lnSpc>
                <a:spcBef>
                  <a:spcPct val="0"/>
                </a:spcBef>
                <a:spcAft>
                  <a:spcPct val="0"/>
                </a:spcAft>
                <a:buClrTx/>
                <a:buSzTx/>
                <a:buFontTx/>
                <a:buNone/>
                <a:tabLst/>
                <a:defRPr/>
              </a:pPr>
              <a:t>‹#›</a:t>
            </a:fld>
            <a:endParaRPr lang="en-US" altLang="en-US" sz="1400" b="0" kern="1200" dirty="0">
              <a:solidFill>
                <a:schemeClr val="tx1"/>
              </a:solidFill>
              <a:latin typeface="Arial" charset="0"/>
              <a:ea typeface="MS PGothic" charset="-128"/>
              <a:cs typeface="ＭＳ Ｐゴシック" charset="-128"/>
            </a:endParaRPr>
          </a:p>
        </p:txBody>
      </p:sp>
      <p:sp>
        <p:nvSpPr>
          <p:cNvPr id="5" name="Content Placeholder 4" hidden="1"/>
          <p:cNvSpPr>
            <a:spLocks noGrp="1"/>
          </p:cNvSpPr>
          <p:nvPr>
            <p:ph sz="quarter" idx="22"/>
          </p:nvPr>
        </p:nvSpPr>
        <p:spPr>
          <a:xfrm>
            <a:off x="3708400" y="4508500"/>
            <a:ext cx="3455988" cy="17287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hidden="1"/>
          <p:cNvSpPr>
            <a:spLocks noGrp="1"/>
          </p:cNvSpPr>
          <p:nvPr>
            <p:ph sz="quarter" idx="23"/>
          </p:nvPr>
        </p:nvSpPr>
        <p:spPr>
          <a:xfrm>
            <a:off x="6948488" y="2276475"/>
            <a:ext cx="2087562" cy="1439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Rectangle 14"/>
          <p:cNvSpPr>
            <a:spLocks noChangeArrowheads="1"/>
          </p:cNvSpPr>
          <p:nvPr userDrawn="1"/>
        </p:nvSpPr>
        <p:spPr bwMode="auto">
          <a:xfrm>
            <a:off x="4124325" y="5445125"/>
            <a:ext cx="838200" cy="609600"/>
          </a:xfrm>
          <a:prstGeom prst="rect">
            <a:avLst/>
          </a:prstGeom>
          <a:noFill/>
          <a:ln w="12700">
            <a:solidFill>
              <a:schemeClr val="tx1"/>
            </a:solidFill>
            <a:miter lim="800000"/>
            <a:headEnd/>
            <a:tailEnd/>
          </a:ln>
          <a:effectLst>
            <a:outerShdw dist="107763"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txBody>
          <a:bodyPr anchor="ctr">
            <a:spAutoFit/>
          </a:bodyPr>
          <a:lstStyle/>
          <a:p>
            <a:pPr eaLnBrk="1" hangingPunct="1">
              <a:defRPr/>
            </a:pPr>
            <a:endParaRPr lang="en-US">
              <a:ea typeface="+mn-ea"/>
            </a:endParaRPr>
          </a:p>
        </p:txBody>
      </p:sp>
    </p:spTree>
    <p:extLst>
      <p:ext uri="{BB962C8B-B14F-4D97-AF65-F5344CB8AC3E}">
        <p14:creationId xmlns:p14="http://schemas.microsoft.com/office/powerpoint/2010/main" val="1838955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07FB41A-1ED1-EC43-9707-902B138F3F31}" type="slidenum">
              <a:rPr lang="en-US" altLang="en-US"/>
              <a:pPr>
                <a:defRPr/>
              </a:pPr>
              <a:t>‹#›</a:t>
            </a:fld>
            <a:endParaRPr lang="en-US" altLang="en-US"/>
          </a:p>
        </p:txBody>
      </p:sp>
    </p:spTree>
    <p:extLst>
      <p:ext uri="{BB962C8B-B14F-4D97-AF65-F5344CB8AC3E}">
        <p14:creationId xmlns:p14="http://schemas.microsoft.com/office/powerpoint/2010/main" val="16032693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Box 2"/>
          <p:cNvSpPr txBox="1"/>
          <p:nvPr userDrawn="1"/>
        </p:nvSpPr>
        <p:spPr>
          <a:xfrm>
            <a:off x="7988628" y="6236567"/>
            <a:ext cx="688541" cy="307777"/>
          </a:xfrm>
          <a:prstGeom prst="rect">
            <a:avLst/>
          </a:prstGeom>
          <a:noFill/>
        </p:spPr>
        <p:txBody>
          <a:bodyPr wrap="square" rtlCol="0">
            <a:spAutoFit/>
          </a:bodyPr>
          <a:lstStyle/>
          <a:p>
            <a:pPr marL="0" marR="0" indent="0" algn="r" defTabSz="914400" rtl="0" eaLnBrk="1" fontAlgn="base" latinLnBrk="0" hangingPunct="1">
              <a:lnSpc>
                <a:spcPct val="100000"/>
              </a:lnSpc>
              <a:spcBef>
                <a:spcPct val="0"/>
              </a:spcBef>
              <a:spcAft>
                <a:spcPct val="0"/>
              </a:spcAft>
              <a:buClrTx/>
              <a:buSzTx/>
              <a:buFontTx/>
              <a:buNone/>
              <a:tabLst/>
              <a:defRPr/>
            </a:pPr>
            <a:fld id="{53570BA8-18C6-BB46-AE77-A0B9E870639B}" type="slidenum">
              <a:rPr lang="en-US" altLang="en-US" sz="1400" b="0" kern="1200" smtClean="0">
                <a:solidFill>
                  <a:schemeClr val="tx1"/>
                </a:solidFill>
                <a:latin typeface="Arial" charset="0"/>
                <a:ea typeface="MS PGothic" charset="-128"/>
                <a:cs typeface="ＭＳ Ｐゴシック" charset="-128"/>
              </a:rPr>
              <a:pPr marL="0" marR="0" indent="0" algn="r" defTabSz="914400" rtl="0" eaLnBrk="1" fontAlgn="base" latinLnBrk="0" hangingPunct="1">
                <a:lnSpc>
                  <a:spcPct val="100000"/>
                </a:lnSpc>
                <a:spcBef>
                  <a:spcPct val="0"/>
                </a:spcBef>
                <a:spcAft>
                  <a:spcPct val="0"/>
                </a:spcAft>
                <a:buClrTx/>
                <a:buSzTx/>
                <a:buFontTx/>
                <a:buNone/>
                <a:tabLst/>
                <a:defRPr/>
              </a:pPr>
              <a:t>‹#›</a:t>
            </a:fld>
            <a:endParaRPr lang="en-US" altLang="en-US" sz="1400" b="0" kern="1200" dirty="0">
              <a:solidFill>
                <a:schemeClr val="tx1"/>
              </a:solidFill>
              <a:latin typeface="Arial" charset="0"/>
              <a:ea typeface="MS PGothic" charset="-128"/>
              <a:cs typeface="ＭＳ Ｐゴシック" charset="-128"/>
            </a:endParaRPr>
          </a:p>
        </p:txBody>
      </p:sp>
      <p:pic>
        <p:nvPicPr>
          <p:cNvPr id="4" name="Picture 3"/>
          <p:cNvPicPr>
            <a:picLocks noChangeAspect="1"/>
          </p:cNvPicPr>
          <p:nvPr userDrawn="1"/>
        </p:nvPicPr>
        <p:blipFill>
          <a:blip r:embed="rId2"/>
          <a:stretch>
            <a:fillRect/>
          </a:stretch>
        </p:blipFill>
        <p:spPr>
          <a:xfrm>
            <a:off x="2970708" y="1482051"/>
            <a:ext cx="3285714" cy="1000000"/>
          </a:xfrm>
          <a:prstGeom prst="rect">
            <a:avLst/>
          </a:prstGeom>
        </p:spPr>
      </p:pic>
      <p:sp>
        <p:nvSpPr>
          <p:cNvPr id="10" name="Content Placeholder 9"/>
          <p:cNvSpPr>
            <a:spLocks noGrp="1"/>
          </p:cNvSpPr>
          <p:nvPr>
            <p:ph sz="quarter" idx="10"/>
          </p:nvPr>
        </p:nvSpPr>
        <p:spPr>
          <a:xfrm>
            <a:off x="1042988" y="2276475"/>
            <a:ext cx="7058025" cy="1584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p:cNvSpPr>
            <a:spLocks noGrp="1"/>
          </p:cNvSpPr>
          <p:nvPr>
            <p:ph sz="quarter" idx="11"/>
          </p:nvPr>
        </p:nvSpPr>
        <p:spPr>
          <a:xfrm>
            <a:off x="457200" y="4076700"/>
            <a:ext cx="2674938" cy="647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Content Placeholder 18"/>
          <p:cNvSpPr>
            <a:spLocks noGrp="1"/>
          </p:cNvSpPr>
          <p:nvPr>
            <p:ph sz="quarter" idx="12"/>
          </p:nvPr>
        </p:nvSpPr>
        <p:spPr>
          <a:xfrm>
            <a:off x="3635375" y="4005263"/>
            <a:ext cx="3673475" cy="647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Content Placeholder 23"/>
          <p:cNvSpPr>
            <a:spLocks noGrp="1"/>
          </p:cNvSpPr>
          <p:nvPr>
            <p:ph sz="quarter" idx="13"/>
          </p:nvPr>
        </p:nvSpPr>
        <p:spPr>
          <a:xfrm>
            <a:off x="107950" y="5013325"/>
            <a:ext cx="2087563" cy="5032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8" name="Content Placeholder 27"/>
          <p:cNvSpPr>
            <a:spLocks noGrp="1"/>
          </p:cNvSpPr>
          <p:nvPr>
            <p:ph sz="quarter" idx="14"/>
          </p:nvPr>
        </p:nvSpPr>
        <p:spPr>
          <a:xfrm>
            <a:off x="2339975" y="4868863"/>
            <a:ext cx="3024188" cy="647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2" name="Content Placeholder 31"/>
          <p:cNvSpPr>
            <a:spLocks noGrp="1"/>
          </p:cNvSpPr>
          <p:nvPr>
            <p:ph sz="quarter" idx="15"/>
          </p:nvPr>
        </p:nvSpPr>
        <p:spPr>
          <a:xfrm>
            <a:off x="6256338" y="5229225"/>
            <a:ext cx="2887662" cy="72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477235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8" name="TextBox 17"/>
          <p:cNvSpPr txBox="1"/>
          <p:nvPr userDrawn="1"/>
        </p:nvSpPr>
        <p:spPr>
          <a:xfrm>
            <a:off x="6889508" y="6244816"/>
            <a:ext cx="1810544" cy="307777"/>
          </a:xfrm>
          <a:prstGeom prst="rect">
            <a:avLst/>
          </a:prstGeom>
          <a:noFill/>
        </p:spPr>
        <p:txBody>
          <a:bodyPr wrap="square" rtlCol="0">
            <a:spAutoFit/>
          </a:bodyPr>
          <a:lstStyle/>
          <a:p>
            <a:pPr marL="0" marR="0" indent="0" algn="r" defTabSz="914400" rtl="0" eaLnBrk="1" fontAlgn="base" latinLnBrk="0" hangingPunct="1">
              <a:lnSpc>
                <a:spcPct val="100000"/>
              </a:lnSpc>
              <a:spcBef>
                <a:spcPct val="0"/>
              </a:spcBef>
              <a:spcAft>
                <a:spcPct val="0"/>
              </a:spcAft>
              <a:buClrTx/>
              <a:buSzTx/>
              <a:buFontTx/>
              <a:buNone/>
              <a:tabLst/>
              <a:defRPr/>
            </a:pPr>
            <a:fld id="{8C9F358E-A607-C04B-9E82-CD5ECE114245}" type="slidenum">
              <a:rPr lang="en-US" altLang="en-US" sz="1400" b="0" kern="1200" smtClean="0">
                <a:solidFill>
                  <a:schemeClr val="tx1"/>
                </a:solidFill>
                <a:latin typeface="Arial" charset="0"/>
                <a:ea typeface="MS PGothic" charset="-128"/>
                <a:cs typeface="ＭＳ Ｐゴシック" charset="-128"/>
              </a:rPr>
              <a:pPr marL="0" marR="0" indent="0" algn="r" defTabSz="914400" rtl="0" eaLnBrk="1" fontAlgn="base" latinLnBrk="0" hangingPunct="1">
                <a:lnSpc>
                  <a:spcPct val="100000"/>
                </a:lnSpc>
                <a:spcBef>
                  <a:spcPct val="0"/>
                </a:spcBef>
                <a:spcAft>
                  <a:spcPct val="0"/>
                </a:spcAft>
                <a:buClrTx/>
                <a:buSzTx/>
                <a:buFontTx/>
                <a:buNone/>
                <a:tabLst/>
                <a:defRPr/>
              </a:pPr>
              <a:t>‹#›</a:t>
            </a:fld>
            <a:endParaRPr lang="en-US" altLang="en-US" sz="1400" b="0" kern="1200" dirty="0">
              <a:solidFill>
                <a:schemeClr val="tx1"/>
              </a:solidFill>
              <a:latin typeface="Arial" charset="0"/>
              <a:ea typeface="MS PGothic" charset="-128"/>
              <a:cs typeface="ＭＳ Ｐゴシック" charset="-128"/>
            </a:endParaRPr>
          </a:p>
        </p:txBody>
      </p:sp>
      <p:sp>
        <p:nvSpPr>
          <p:cNvPr id="19" name="AutoShape 15"/>
          <p:cNvSpPr>
            <a:spLocks noChangeArrowheads="1"/>
          </p:cNvSpPr>
          <p:nvPr userDrawn="1"/>
        </p:nvSpPr>
        <p:spPr bwMode="auto">
          <a:xfrm>
            <a:off x="752475" y="914400"/>
            <a:ext cx="7618413" cy="914400"/>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algn="ctr" eaLnBrk="1" hangingPunct="1">
              <a:defRPr/>
            </a:pPr>
            <a:r>
              <a:rPr lang="en-US" altLang="en-US" dirty="0">
                <a:solidFill>
                  <a:srgbClr val="008080"/>
                </a:solidFill>
              </a:rPr>
              <a:t>HOW TO Predict the Direction of Equilibrium in an </a:t>
            </a:r>
          </a:p>
          <a:p>
            <a:pPr algn="ctr" eaLnBrk="1" hangingPunct="1">
              <a:defRPr/>
            </a:pPr>
            <a:r>
              <a:rPr lang="en-US" altLang="en-US" dirty="0">
                <a:solidFill>
                  <a:srgbClr val="008080"/>
                </a:solidFill>
              </a:rPr>
              <a:t>Acid–Base Reaction</a:t>
            </a:r>
          </a:p>
        </p:txBody>
      </p:sp>
      <p:sp>
        <p:nvSpPr>
          <p:cNvPr id="20" name="AutoShape 31"/>
          <p:cNvSpPr>
            <a:spLocks noChangeArrowheads="1"/>
          </p:cNvSpPr>
          <p:nvPr userDrawn="1"/>
        </p:nvSpPr>
        <p:spPr bwMode="auto">
          <a:xfrm>
            <a:off x="760413" y="2170113"/>
            <a:ext cx="1358900" cy="511175"/>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dirty="0">
                <a:solidFill>
                  <a:srgbClr val="008080"/>
                </a:solidFill>
              </a:rPr>
              <a:t>Step [2]</a:t>
            </a:r>
          </a:p>
        </p:txBody>
      </p:sp>
      <p:sp>
        <p:nvSpPr>
          <p:cNvPr id="22" name="AutoShape 34"/>
          <p:cNvSpPr>
            <a:spLocks noChangeArrowheads="1"/>
          </p:cNvSpPr>
          <p:nvPr userDrawn="1"/>
        </p:nvSpPr>
        <p:spPr bwMode="auto">
          <a:xfrm>
            <a:off x="742950" y="3733800"/>
            <a:ext cx="1358900" cy="511175"/>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dirty="0">
                <a:solidFill>
                  <a:srgbClr val="008080"/>
                </a:solidFill>
              </a:rPr>
              <a:t>Step [3]</a:t>
            </a:r>
          </a:p>
        </p:txBody>
      </p:sp>
      <p:sp>
        <p:nvSpPr>
          <p:cNvPr id="12" name="Content Placeholder 11"/>
          <p:cNvSpPr>
            <a:spLocks noGrp="1"/>
          </p:cNvSpPr>
          <p:nvPr>
            <p:ph sz="quarter" idx="10"/>
          </p:nvPr>
        </p:nvSpPr>
        <p:spPr>
          <a:xfrm>
            <a:off x="2555875" y="2170113"/>
            <a:ext cx="4968875" cy="682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15"/>
          <p:cNvSpPr>
            <a:spLocks noGrp="1"/>
          </p:cNvSpPr>
          <p:nvPr>
            <p:ph sz="quarter" idx="11"/>
          </p:nvPr>
        </p:nvSpPr>
        <p:spPr>
          <a:xfrm>
            <a:off x="5508625" y="3213100"/>
            <a:ext cx="2303463" cy="792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Content Placeholder 25"/>
          <p:cNvSpPr>
            <a:spLocks noGrp="1"/>
          </p:cNvSpPr>
          <p:nvPr>
            <p:ph sz="quarter" idx="12"/>
          </p:nvPr>
        </p:nvSpPr>
        <p:spPr>
          <a:xfrm>
            <a:off x="611188" y="4437063"/>
            <a:ext cx="2160587" cy="792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Content Placeholder 29"/>
          <p:cNvSpPr>
            <a:spLocks noGrp="1"/>
          </p:cNvSpPr>
          <p:nvPr>
            <p:ph sz="quarter" idx="13"/>
          </p:nvPr>
        </p:nvSpPr>
        <p:spPr>
          <a:xfrm>
            <a:off x="3276600" y="4244975"/>
            <a:ext cx="2447925" cy="1271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3" name="Content Placeholder 32"/>
          <p:cNvSpPr>
            <a:spLocks noGrp="1"/>
          </p:cNvSpPr>
          <p:nvPr>
            <p:ph sz="quarter" idx="14"/>
          </p:nvPr>
        </p:nvSpPr>
        <p:spPr>
          <a:xfrm>
            <a:off x="250825" y="3068638"/>
            <a:ext cx="2305050" cy="665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5" name="Content Placeholder 34"/>
          <p:cNvSpPr>
            <a:spLocks noGrp="1"/>
          </p:cNvSpPr>
          <p:nvPr>
            <p:ph sz="quarter" idx="15"/>
          </p:nvPr>
        </p:nvSpPr>
        <p:spPr>
          <a:xfrm>
            <a:off x="6588125" y="4437063"/>
            <a:ext cx="2098675" cy="1008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7" name="Content Placeholder 36"/>
          <p:cNvSpPr>
            <a:spLocks noGrp="1"/>
          </p:cNvSpPr>
          <p:nvPr>
            <p:ph sz="quarter" idx="16"/>
          </p:nvPr>
        </p:nvSpPr>
        <p:spPr>
          <a:xfrm>
            <a:off x="8172450" y="2492375"/>
            <a:ext cx="971550" cy="72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9" name="Content Placeholder 38"/>
          <p:cNvSpPr>
            <a:spLocks noGrp="1"/>
          </p:cNvSpPr>
          <p:nvPr>
            <p:ph sz="quarter" idx="17"/>
          </p:nvPr>
        </p:nvSpPr>
        <p:spPr>
          <a:xfrm>
            <a:off x="-323850" y="5445125"/>
            <a:ext cx="3095625" cy="1108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1" name="Content Placeholder 40"/>
          <p:cNvSpPr>
            <a:spLocks noGrp="1"/>
          </p:cNvSpPr>
          <p:nvPr>
            <p:ph sz="quarter" idx="18"/>
          </p:nvPr>
        </p:nvSpPr>
        <p:spPr>
          <a:xfrm>
            <a:off x="3132138" y="5805488"/>
            <a:ext cx="2592387" cy="1052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3" name="Content Placeholder 42"/>
          <p:cNvSpPr>
            <a:spLocks noGrp="1"/>
          </p:cNvSpPr>
          <p:nvPr>
            <p:ph sz="quarter" idx="19"/>
          </p:nvPr>
        </p:nvSpPr>
        <p:spPr>
          <a:xfrm>
            <a:off x="6443663" y="5805488"/>
            <a:ext cx="3529012" cy="1052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6429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8" name="TextBox 17"/>
          <p:cNvSpPr txBox="1"/>
          <p:nvPr userDrawn="1"/>
        </p:nvSpPr>
        <p:spPr>
          <a:xfrm>
            <a:off x="6889508" y="6244816"/>
            <a:ext cx="1810544" cy="307777"/>
          </a:xfrm>
          <a:prstGeom prst="rect">
            <a:avLst/>
          </a:prstGeom>
          <a:noFill/>
        </p:spPr>
        <p:txBody>
          <a:bodyPr wrap="square" rtlCol="0">
            <a:spAutoFit/>
          </a:bodyPr>
          <a:lstStyle/>
          <a:p>
            <a:pPr marL="0" marR="0" indent="0" algn="r" defTabSz="914400" rtl="0" eaLnBrk="1" fontAlgn="base" latinLnBrk="0" hangingPunct="1">
              <a:lnSpc>
                <a:spcPct val="100000"/>
              </a:lnSpc>
              <a:spcBef>
                <a:spcPct val="0"/>
              </a:spcBef>
              <a:spcAft>
                <a:spcPct val="0"/>
              </a:spcAft>
              <a:buClrTx/>
              <a:buSzTx/>
              <a:buFontTx/>
              <a:buNone/>
              <a:tabLst/>
              <a:defRPr/>
            </a:pPr>
            <a:fld id="{8C9F358E-A607-C04B-9E82-CD5ECE114245}" type="slidenum">
              <a:rPr lang="en-US" altLang="en-US" sz="1400" b="0" kern="1200" smtClean="0">
                <a:solidFill>
                  <a:schemeClr val="tx1"/>
                </a:solidFill>
                <a:latin typeface="Arial" charset="0"/>
                <a:ea typeface="MS PGothic" charset="-128"/>
                <a:cs typeface="ＭＳ Ｐゴシック" charset="-128"/>
              </a:rPr>
              <a:pPr marL="0" marR="0" indent="0" algn="r" defTabSz="914400" rtl="0" eaLnBrk="1" fontAlgn="base" latinLnBrk="0" hangingPunct="1">
                <a:lnSpc>
                  <a:spcPct val="100000"/>
                </a:lnSpc>
                <a:spcBef>
                  <a:spcPct val="0"/>
                </a:spcBef>
                <a:spcAft>
                  <a:spcPct val="0"/>
                </a:spcAft>
                <a:buClrTx/>
                <a:buSzTx/>
                <a:buFontTx/>
                <a:buNone/>
                <a:tabLst/>
                <a:defRPr/>
              </a:pPr>
              <a:t>‹#›</a:t>
            </a:fld>
            <a:endParaRPr lang="en-US" altLang="en-US" sz="1400" b="0" kern="1200" dirty="0">
              <a:solidFill>
                <a:schemeClr val="tx1"/>
              </a:solidFill>
              <a:latin typeface="Arial" charset="0"/>
              <a:ea typeface="MS PGothic" charset="-128"/>
              <a:cs typeface="ＭＳ Ｐゴシック" charset="-128"/>
            </a:endParaRPr>
          </a:p>
        </p:txBody>
      </p:sp>
      <p:sp>
        <p:nvSpPr>
          <p:cNvPr id="16" name="AutoShape 3"/>
          <p:cNvSpPr>
            <a:spLocks noChangeArrowheads="1"/>
          </p:cNvSpPr>
          <p:nvPr userDrawn="1"/>
        </p:nvSpPr>
        <p:spPr bwMode="auto">
          <a:xfrm>
            <a:off x="752475" y="914400"/>
            <a:ext cx="7618413" cy="914400"/>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algn="ctr" eaLnBrk="1" hangingPunct="1">
              <a:defRPr/>
            </a:pPr>
            <a:r>
              <a:rPr lang="en-US" altLang="en-US" dirty="0">
                <a:solidFill>
                  <a:srgbClr val="008080"/>
                </a:solidFill>
              </a:rPr>
              <a:t>HOW TO Predict the Direction of Equilibrium in an </a:t>
            </a:r>
          </a:p>
          <a:p>
            <a:pPr algn="ctr" eaLnBrk="1" hangingPunct="1">
              <a:defRPr/>
            </a:pPr>
            <a:r>
              <a:rPr lang="en-US" altLang="en-US" dirty="0">
                <a:solidFill>
                  <a:srgbClr val="008080"/>
                </a:solidFill>
              </a:rPr>
              <a:t>Acid–Base Reaction</a:t>
            </a:r>
          </a:p>
        </p:txBody>
      </p:sp>
      <p:sp>
        <p:nvSpPr>
          <p:cNvPr id="19" name="AutoShape 4"/>
          <p:cNvSpPr>
            <a:spLocks noChangeArrowheads="1"/>
          </p:cNvSpPr>
          <p:nvPr userDrawn="1"/>
        </p:nvSpPr>
        <p:spPr bwMode="auto">
          <a:xfrm>
            <a:off x="760413" y="2071688"/>
            <a:ext cx="1495425" cy="511175"/>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dirty="0">
                <a:solidFill>
                  <a:srgbClr val="008080"/>
                </a:solidFill>
              </a:rPr>
              <a:t>Example</a:t>
            </a:r>
          </a:p>
        </p:txBody>
      </p:sp>
      <p:sp>
        <p:nvSpPr>
          <p:cNvPr id="20" name="AutoShape 34"/>
          <p:cNvSpPr>
            <a:spLocks noChangeArrowheads="1"/>
          </p:cNvSpPr>
          <p:nvPr userDrawn="1"/>
        </p:nvSpPr>
        <p:spPr bwMode="auto">
          <a:xfrm>
            <a:off x="760413" y="5691188"/>
            <a:ext cx="1358900" cy="511175"/>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dirty="0">
                <a:solidFill>
                  <a:srgbClr val="008080"/>
                </a:solidFill>
              </a:rPr>
              <a:t>Step [1]</a:t>
            </a:r>
          </a:p>
        </p:txBody>
      </p:sp>
    </p:spTree>
    <p:extLst>
      <p:ext uri="{BB962C8B-B14F-4D97-AF65-F5344CB8AC3E}">
        <p14:creationId xmlns:p14="http://schemas.microsoft.com/office/powerpoint/2010/main" val="262056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8" name="TextBox 17"/>
          <p:cNvSpPr txBox="1"/>
          <p:nvPr userDrawn="1"/>
        </p:nvSpPr>
        <p:spPr>
          <a:xfrm>
            <a:off x="6889508" y="6244816"/>
            <a:ext cx="1810544" cy="307777"/>
          </a:xfrm>
          <a:prstGeom prst="rect">
            <a:avLst/>
          </a:prstGeom>
          <a:noFill/>
        </p:spPr>
        <p:txBody>
          <a:bodyPr wrap="square" rtlCol="0">
            <a:spAutoFit/>
          </a:bodyPr>
          <a:lstStyle/>
          <a:p>
            <a:pPr marL="0" marR="0" indent="0" algn="r" defTabSz="914400" rtl="0" eaLnBrk="1" fontAlgn="base" latinLnBrk="0" hangingPunct="1">
              <a:lnSpc>
                <a:spcPct val="100000"/>
              </a:lnSpc>
              <a:spcBef>
                <a:spcPct val="0"/>
              </a:spcBef>
              <a:spcAft>
                <a:spcPct val="0"/>
              </a:spcAft>
              <a:buClrTx/>
              <a:buSzTx/>
              <a:buFontTx/>
              <a:buNone/>
              <a:tabLst/>
              <a:defRPr/>
            </a:pPr>
            <a:fld id="{8C9F358E-A607-C04B-9E82-CD5ECE114245}" type="slidenum">
              <a:rPr lang="en-US" altLang="en-US" sz="1400" b="0" kern="1200" smtClean="0">
                <a:solidFill>
                  <a:schemeClr val="tx1"/>
                </a:solidFill>
                <a:latin typeface="Arial" charset="0"/>
                <a:ea typeface="MS PGothic" charset="-128"/>
                <a:cs typeface="ＭＳ Ｐゴシック" charset="-128"/>
              </a:rPr>
              <a:pPr marL="0" marR="0" indent="0" algn="r" defTabSz="914400" rtl="0" eaLnBrk="1" fontAlgn="base" latinLnBrk="0" hangingPunct="1">
                <a:lnSpc>
                  <a:spcPct val="100000"/>
                </a:lnSpc>
                <a:spcBef>
                  <a:spcPct val="0"/>
                </a:spcBef>
                <a:spcAft>
                  <a:spcPct val="0"/>
                </a:spcAft>
                <a:buClrTx/>
                <a:buSzTx/>
                <a:buFontTx/>
                <a:buNone/>
                <a:tabLst/>
                <a:defRPr/>
              </a:pPr>
              <a:t>‹#›</a:t>
            </a:fld>
            <a:endParaRPr lang="en-US" altLang="en-US" sz="1400" b="0" kern="1200" dirty="0">
              <a:solidFill>
                <a:schemeClr val="tx1"/>
              </a:solidFill>
              <a:latin typeface="Arial" charset="0"/>
              <a:ea typeface="MS PGothic" charset="-128"/>
              <a:cs typeface="ＭＳ Ｐゴシック" charset="-128"/>
            </a:endParaRPr>
          </a:p>
        </p:txBody>
      </p:sp>
      <p:sp>
        <p:nvSpPr>
          <p:cNvPr id="7" name="AutoShape 3"/>
          <p:cNvSpPr>
            <a:spLocks noChangeArrowheads="1"/>
          </p:cNvSpPr>
          <p:nvPr userDrawn="1"/>
        </p:nvSpPr>
        <p:spPr bwMode="auto">
          <a:xfrm>
            <a:off x="752475" y="914400"/>
            <a:ext cx="7618413" cy="914400"/>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algn="ctr" eaLnBrk="1" hangingPunct="1">
              <a:defRPr/>
            </a:pPr>
            <a:r>
              <a:rPr lang="en-US" altLang="en-US" dirty="0">
                <a:solidFill>
                  <a:srgbClr val="008080"/>
                </a:solidFill>
              </a:rPr>
              <a:t>HOW TO Predict the Direction of Equilibrium in an </a:t>
            </a:r>
          </a:p>
          <a:p>
            <a:pPr algn="ctr" eaLnBrk="1" hangingPunct="1">
              <a:defRPr/>
            </a:pPr>
            <a:r>
              <a:rPr lang="en-US" altLang="en-US" dirty="0">
                <a:solidFill>
                  <a:srgbClr val="008080"/>
                </a:solidFill>
              </a:rPr>
              <a:t>Acid–Base Reaction</a:t>
            </a:r>
          </a:p>
        </p:txBody>
      </p:sp>
      <p:sp>
        <p:nvSpPr>
          <p:cNvPr id="8" name="AutoShape 4"/>
          <p:cNvSpPr>
            <a:spLocks noChangeArrowheads="1"/>
          </p:cNvSpPr>
          <p:nvPr userDrawn="1"/>
        </p:nvSpPr>
        <p:spPr bwMode="auto">
          <a:xfrm>
            <a:off x="760413" y="2071688"/>
            <a:ext cx="1495425" cy="511175"/>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dirty="0">
                <a:solidFill>
                  <a:srgbClr val="008080"/>
                </a:solidFill>
              </a:rPr>
              <a:t>Example</a:t>
            </a:r>
          </a:p>
        </p:txBody>
      </p:sp>
      <p:sp>
        <p:nvSpPr>
          <p:cNvPr id="9" name="AutoShape 34"/>
          <p:cNvSpPr>
            <a:spLocks noChangeArrowheads="1"/>
          </p:cNvSpPr>
          <p:nvPr userDrawn="1"/>
        </p:nvSpPr>
        <p:spPr bwMode="auto">
          <a:xfrm>
            <a:off x="760413" y="5691188"/>
            <a:ext cx="1358900" cy="511175"/>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dirty="0">
                <a:solidFill>
                  <a:srgbClr val="008080"/>
                </a:solidFill>
              </a:rPr>
              <a:t>Step [1]</a:t>
            </a:r>
          </a:p>
        </p:txBody>
      </p:sp>
      <p:sp>
        <p:nvSpPr>
          <p:cNvPr id="4" name="Content Placeholder 3"/>
          <p:cNvSpPr>
            <a:spLocks noGrp="1"/>
          </p:cNvSpPr>
          <p:nvPr>
            <p:ph sz="quarter" idx="10"/>
          </p:nvPr>
        </p:nvSpPr>
        <p:spPr>
          <a:xfrm>
            <a:off x="611188" y="3068638"/>
            <a:ext cx="1644650" cy="93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5"/>
          <p:cNvSpPr>
            <a:spLocks noGrp="1"/>
          </p:cNvSpPr>
          <p:nvPr>
            <p:ph sz="quarter" idx="11"/>
          </p:nvPr>
        </p:nvSpPr>
        <p:spPr>
          <a:xfrm>
            <a:off x="2627313" y="2205038"/>
            <a:ext cx="1584325" cy="93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10"/>
          <p:cNvSpPr>
            <a:spLocks noGrp="1"/>
          </p:cNvSpPr>
          <p:nvPr>
            <p:ph sz="quarter" idx="12"/>
          </p:nvPr>
        </p:nvSpPr>
        <p:spPr>
          <a:xfrm>
            <a:off x="5795963" y="2924175"/>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12"/>
          <p:cNvSpPr>
            <a:spLocks noGrp="1"/>
          </p:cNvSpPr>
          <p:nvPr>
            <p:ph sz="quarter" idx="13"/>
          </p:nvPr>
        </p:nvSpPr>
        <p:spPr>
          <a:xfrm>
            <a:off x="7308850" y="2582863"/>
            <a:ext cx="1150938" cy="1206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14"/>
          <p:cNvSpPr>
            <a:spLocks noGrp="1"/>
          </p:cNvSpPr>
          <p:nvPr>
            <p:ph sz="quarter" idx="14"/>
          </p:nvPr>
        </p:nvSpPr>
        <p:spPr>
          <a:xfrm>
            <a:off x="4356100" y="4797425"/>
            <a:ext cx="2016125" cy="1404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23418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Box 2"/>
          <p:cNvSpPr txBox="1"/>
          <p:nvPr userDrawn="1"/>
        </p:nvSpPr>
        <p:spPr>
          <a:xfrm>
            <a:off x="7189036" y="6239068"/>
            <a:ext cx="1512168" cy="307777"/>
          </a:xfrm>
          <a:prstGeom prst="rect">
            <a:avLst/>
          </a:prstGeom>
          <a:noFill/>
        </p:spPr>
        <p:txBody>
          <a:bodyPr wrap="square" rtlCol="0">
            <a:spAutoFit/>
          </a:bodyPr>
          <a:lstStyle/>
          <a:p>
            <a:pPr algn="r"/>
            <a:fld id="{FF0C872C-3EC1-914F-A72D-A64636D26298}" type="slidenum">
              <a:rPr lang="en-US" altLang="en-US" sz="1400" b="0" kern="1200" smtClean="0">
                <a:solidFill>
                  <a:schemeClr val="tx1"/>
                </a:solidFill>
                <a:latin typeface="Arial" charset="0"/>
                <a:ea typeface="MS PGothic" charset="-128"/>
                <a:cs typeface="ＭＳ Ｐゴシック" charset="-128"/>
              </a:rPr>
              <a:pPr algn="r"/>
              <a:t>‹#›</a:t>
            </a:fld>
            <a:endParaRPr lang="en-GB" sz="1400" b="0" kern="1200" dirty="0">
              <a:solidFill>
                <a:schemeClr val="tx1"/>
              </a:solidFill>
              <a:latin typeface="Arial" charset="0"/>
              <a:ea typeface="MS PGothic" charset="-128"/>
              <a:cs typeface="ＭＳ Ｐゴシック" charset="-128"/>
            </a:endParaRPr>
          </a:p>
        </p:txBody>
      </p:sp>
      <p:sp>
        <p:nvSpPr>
          <p:cNvPr id="5" name="Content Placeholder 4"/>
          <p:cNvSpPr>
            <a:spLocks noGrp="1"/>
          </p:cNvSpPr>
          <p:nvPr>
            <p:ph sz="quarter" idx="10"/>
          </p:nvPr>
        </p:nvSpPr>
        <p:spPr>
          <a:xfrm>
            <a:off x="457200" y="1700213"/>
            <a:ext cx="8229600" cy="2305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p:cNvSpPr>
            <a:spLocks noGrp="1"/>
          </p:cNvSpPr>
          <p:nvPr>
            <p:ph sz="quarter" idx="11"/>
          </p:nvPr>
        </p:nvSpPr>
        <p:spPr>
          <a:xfrm>
            <a:off x="457200" y="4221163"/>
            <a:ext cx="8362950" cy="647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p:cNvSpPr>
            <a:spLocks noGrp="1"/>
          </p:cNvSpPr>
          <p:nvPr>
            <p:ph sz="quarter" idx="12"/>
          </p:nvPr>
        </p:nvSpPr>
        <p:spPr>
          <a:xfrm>
            <a:off x="457200" y="5229225"/>
            <a:ext cx="2890838" cy="1317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Content Placeholder 17"/>
          <p:cNvSpPr>
            <a:spLocks noGrp="1"/>
          </p:cNvSpPr>
          <p:nvPr>
            <p:ph sz="quarter" idx="13"/>
          </p:nvPr>
        </p:nvSpPr>
        <p:spPr>
          <a:xfrm>
            <a:off x="4284663" y="5229225"/>
            <a:ext cx="2905125" cy="1317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487556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15752D4-B6D9-A04D-9603-BFD557A8356C}" type="slidenum">
              <a:rPr lang="en-US" altLang="en-US"/>
              <a:pPr>
                <a:defRPr/>
              </a:pPr>
              <a:t>‹#›</a:t>
            </a:fld>
            <a:endParaRPr lang="en-US" altLang="en-US"/>
          </a:p>
        </p:txBody>
      </p:sp>
    </p:spTree>
    <p:extLst>
      <p:ext uri="{BB962C8B-B14F-4D97-AF65-F5344CB8AC3E}">
        <p14:creationId xmlns:p14="http://schemas.microsoft.com/office/powerpoint/2010/main" val="37703857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Red Bar"/>
          <p:cNvSpPr/>
          <p:nvPr userDrawn="1"/>
        </p:nvSpPr>
        <p:spPr>
          <a:xfrm>
            <a:off x="0" y="0"/>
            <a:ext cx="9144000" cy="503767"/>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pic>
        <p:nvPicPr>
          <p:cNvPr id="6" name="MH Tagline" descr="Tagline: Because learning changes everythi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15000" y="115695"/>
            <a:ext cx="3223119" cy="272375"/>
          </a:xfrm>
          <a:prstGeom prst="rect">
            <a:avLst/>
          </a:prstGeom>
        </p:spPr>
      </p:pic>
      <p:sp>
        <p:nvSpPr>
          <p:cNvPr id="8" name="TextBox 7"/>
          <p:cNvSpPr txBox="1"/>
          <p:nvPr userDrawn="1"/>
        </p:nvSpPr>
        <p:spPr>
          <a:xfrm>
            <a:off x="7065776" y="6236567"/>
            <a:ext cx="1629815" cy="307777"/>
          </a:xfrm>
          <a:prstGeom prst="rect">
            <a:avLst/>
          </a:prstGeom>
          <a:noFill/>
        </p:spPr>
        <p:txBody>
          <a:bodyPr wrap="square" rtlCol="0">
            <a:spAutoFit/>
          </a:bodyPr>
          <a:lstStyle/>
          <a:p>
            <a:pPr marL="0" marR="0" indent="0" algn="r" defTabSz="914400" rtl="0" eaLnBrk="1" fontAlgn="base" latinLnBrk="0" hangingPunct="1">
              <a:lnSpc>
                <a:spcPct val="100000"/>
              </a:lnSpc>
              <a:spcBef>
                <a:spcPct val="0"/>
              </a:spcBef>
              <a:spcAft>
                <a:spcPct val="0"/>
              </a:spcAft>
              <a:buClrTx/>
              <a:buSzTx/>
              <a:buFontTx/>
              <a:buNone/>
              <a:tabLst/>
              <a:defRPr/>
            </a:pPr>
            <a:fld id="{EFF240A0-8FA5-9A43-9AF2-F8B96B077690}" type="slidenum">
              <a:rPr lang="en-US" altLang="en-US" sz="1400" b="0" kern="1200" smtClean="0">
                <a:solidFill>
                  <a:schemeClr val="tx1"/>
                </a:solidFill>
                <a:latin typeface="Arial" charset="0"/>
                <a:ea typeface="MS PGothic" charset="-128"/>
                <a:cs typeface="ＭＳ Ｐゴシック" charset="-128"/>
              </a:rPr>
              <a:pPr marL="0" marR="0" indent="0" algn="r" defTabSz="914400" rtl="0" eaLnBrk="1" fontAlgn="base" latinLnBrk="0" hangingPunct="1">
                <a:lnSpc>
                  <a:spcPct val="100000"/>
                </a:lnSpc>
                <a:spcBef>
                  <a:spcPct val="0"/>
                </a:spcBef>
                <a:spcAft>
                  <a:spcPct val="0"/>
                </a:spcAft>
                <a:buClrTx/>
                <a:buSzTx/>
                <a:buFontTx/>
                <a:buNone/>
                <a:tabLst/>
                <a:defRPr/>
              </a:pPr>
              <a:t>‹#›</a:t>
            </a:fld>
            <a:endParaRPr lang="en-US" altLang="en-US" sz="1400" b="0" kern="1200" dirty="0">
              <a:solidFill>
                <a:schemeClr val="tx1"/>
              </a:solidFill>
              <a:latin typeface="Arial" charset="0"/>
              <a:ea typeface="MS PGothic" charset="-128"/>
              <a:cs typeface="ＭＳ Ｐゴシック" charset="-128"/>
            </a:endParaRPr>
          </a:p>
        </p:txBody>
      </p:sp>
      <p:sp>
        <p:nvSpPr>
          <p:cNvPr id="10" name="Title 9"/>
          <p:cNvSpPr>
            <a:spLocks noGrp="1"/>
          </p:cNvSpPr>
          <p:nvPr>
            <p:ph type="title"/>
          </p:nvPr>
        </p:nvSpPr>
        <p:spPr/>
        <p:txBody>
          <a:bodyPr/>
          <a:lstStyle/>
          <a:p>
            <a:r>
              <a:rPr lang="en-US"/>
              <a:t>Click to edit Master title style</a:t>
            </a:r>
            <a:endParaRPr lang="en-GB"/>
          </a:p>
        </p:txBody>
      </p:sp>
      <p:sp>
        <p:nvSpPr>
          <p:cNvPr id="12" name="Content Placeholder 11"/>
          <p:cNvSpPr>
            <a:spLocks noGrp="1"/>
          </p:cNvSpPr>
          <p:nvPr>
            <p:ph sz="quarter" idx="10"/>
          </p:nvPr>
        </p:nvSpPr>
        <p:spPr>
          <a:xfrm>
            <a:off x="539750" y="2060575"/>
            <a:ext cx="1800225" cy="1081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p:cNvSpPr>
            <a:spLocks noGrp="1"/>
          </p:cNvSpPr>
          <p:nvPr>
            <p:ph sz="quarter" idx="11"/>
          </p:nvPr>
        </p:nvSpPr>
        <p:spPr>
          <a:xfrm>
            <a:off x="2843213" y="2060575"/>
            <a:ext cx="1657350" cy="1223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15"/>
          <p:cNvSpPr>
            <a:spLocks noGrp="1"/>
          </p:cNvSpPr>
          <p:nvPr>
            <p:ph sz="quarter" idx="12"/>
          </p:nvPr>
        </p:nvSpPr>
        <p:spPr>
          <a:xfrm>
            <a:off x="5219700" y="2060575"/>
            <a:ext cx="2520950" cy="1368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Content Placeholder 17"/>
          <p:cNvSpPr>
            <a:spLocks noGrp="1"/>
          </p:cNvSpPr>
          <p:nvPr>
            <p:ph sz="quarter" idx="13"/>
          </p:nvPr>
        </p:nvSpPr>
        <p:spPr>
          <a:xfrm>
            <a:off x="827088" y="4076700"/>
            <a:ext cx="2016125" cy="1223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6225893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76E8C35-9CB8-8544-BE33-D6A0CE856ED2}" type="slidenum">
              <a:rPr lang="en-US" altLang="en-US"/>
              <a:pPr>
                <a:defRPr/>
              </a:pPr>
              <a:t>‹#›</a:t>
            </a:fld>
            <a:endParaRPr lang="en-US" altLang="en-US"/>
          </a:p>
        </p:txBody>
      </p:sp>
    </p:spTree>
    <p:extLst>
      <p:ext uri="{BB962C8B-B14F-4D97-AF65-F5344CB8AC3E}">
        <p14:creationId xmlns:p14="http://schemas.microsoft.com/office/powerpoint/2010/main" val="19490603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96162CA-8C19-AA46-BA1A-226F57ADB11A}" type="slidenum">
              <a:rPr lang="en-US" altLang="en-US"/>
              <a:pPr>
                <a:defRPr/>
              </a:pPr>
              <a:t>‹#›</a:t>
            </a:fld>
            <a:endParaRPr lang="en-US" altLang="en-US"/>
          </a:p>
        </p:txBody>
      </p:sp>
    </p:spTree>
    <p:extLst>
      <p:ext uri="{BB962C8B-B14F-4D97-AF65-F5344CB8AC3E}">
        <p14:creationId xmlns:p14="http://schemas.microsoft.com/office/powerpoint/2010/main" val="299737683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48E2D02-D8B5-FC48-A70C-6BAB9B9459A2}" type="slidenum">
              <a:rPr lang="en-US" altLang="en-US"/>
              <a:pPr>
                <a:defRPr/>
              </a:pPr>
              <a:t>‹#›</a:t>
            </a:fld>
            <a:endParaRPr lang="en-US" altLang="en-US"/>
          </a:p>
        </p:txBody>
      </p:sp>
    </p:spTree>
    <p:extLst>
      <p:ext uri="{BB962C8B-B14F-4D97-AF65-F5344CB8AC3E}">
        <p14:creationId xmlns:p14="http://schemas.microsoft.com/office/powerpoint/2010/main" val="1050688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C5B2CDC-3EA7-4A4A-8780-94A1836716AC}" type="slidenum">
              <a:rPr lang="en-US" altLang="en-US"/>
              <a:pPr>
                <a:defRPr/>
              </a:pPr>
              <a:t>‹#›</a:t>
            </a:fld>
            <a:endParaRPr lang="en-US" altLang="en-US"/>
          </a:p>
        </p:txBody>
      </p:sp>
    </p:spTree>
    <p:extLst>
      <p:ext uri="{BB962C8B-B14F-4D97-AF65-F5344CB8AC3E}">
        <p14:creationId xmlns:p14="http://schemas.microsoft.com/office/powerpoint/2010/main" val="167017594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2678F1A-2CD4-D143-ADED-68C94491B1B8}" type="slidenum">
              <a:rPr lang="en-US" altLang="en-US"/>
              <a:pPr>
                <a:defRPr/>
              </a:pPr>
              <a:t>‹#›</a:t>
            </a:fld>
            <a:endParaRPr lang="en-US" altLang="en-US"/>
          </a:p>
        </p:txBody>
      </p:sp>
    </p:spTree>
    <p:extLst>
      <p:ext uri="{BB962C8B-B14F-4D97-AF65-F5344CB8AC3E}">
        <p14:creationId xmlns:p14="http://schemas.microsoft.com/office/powerpoint/2010/main" val="14439192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BAD7587-43C5-EC44-95F7-7A1A5863F450}" type="slidenum">
              <a:rPr lang="en-US" altLang="en-US"/>
              <a:pPr>
                <a:defRPr/>
              </a:pPr>
              <a:t>‹#›</a:t>
            </a:fld>
            <a:endParaRPr lang="en-US" altLang="en-US"/>
          </a:p>
        </p:txBody>
      </p:sp>
    </p:spTree>
    <p:extLst>
      <p:ext uri="{BB962C8B-B14F-4D97-AF65-F5344CB8AC3E}">
        <p14:creationId xmlns:p14="http://schemas.microsoft.com/office/powerpoint/2010/main" val="15911809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5FF31A6-6CB5-DF46-B5CD-5A08E73489C9}" type="slidenum">
              <a:rPr lang="en-US" altLang="en-US"/>
              <a:pPr>
                <a:defRPr/>
              </a:pPr>
              <a:t>‹#›</a:t>
            </a:fld>
            <a:endParaRPr lang="en-US" altLang="en-US"/>
          </a:p>
        </p:txBody>
      </p:sp>
    </p:spTree>
    <p:extLst>
      <p:ext uri="{BB962C8B-B14F-4D97-AF65-F5344CB8AC3E}">
        <p14:creationId xmlns:p14="http://schemas.microsoft.com/office/powerpoint/2010/main" val="200476879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4B1AF45-FD1D-B040-9668-BBCC0E699724}" type="slidenum">
              <a:rPr lang="en-US" altLang="en-US"/>
              <a:pPr>
                <a:defRPr/>
              </a:pPr>
              <a:t>‹#›</a:t>
            </a:fld>
            <a:endParaRPr lang="en-US" altLang="en-US"/>
          </a:p>
        </p:txBody>
      </p:sp>
    </p:spTree>
    <p:extLst>
      <p:ext uri="{BB962C8B-B14F-4D97-AF65-F5344CB8AC3E}">
        <p14:creationId xmlns:p14="http://schemas.microsoft.com/office/powerpoint/2010/main" val="21046470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07FB41A-1ED1-EC43-9707-902B138F3F31}" type="slidenum">
              <a:rPr lang="en-US" altLang="en-US"/>
              <a:pPr>
                <a:defRPr/>
              </a:pPr>
              <a:t>‹#›</a:t>
            </a:fld>
            <a:endParaRPr lang="en-US" altLang="en-US"/>
          </a:p>
        </p:txBody>
      </p:sp>
    </p:spTree>
    <p:extLst>
      <p:ext uri="{BB962C8B-B14F-4D97-AF65-F5344CB8AC3E}">
        <p14:creationId xmlns:p14="http://schemas.microsoft.com/office/powerpoint/2010/main" val="38819171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C5B2CDC-3EA7-4A4A-8780-94A1836716AC}" type="slidenum">
              <a:rPr lang="en-US" altLang="en-US"/>
              <a:pPr>
                <a:defRPr/>
              </a:pPr>
              <a:t>‹#›</a:t>
            </a:fld>
            <a:endParaRPr lang="en-US" altLang="en-US"/>
          </a:p>
        </p:txBody>
      </p:sp>
    </p:spTree>
    <p:extLst>
      <p:ext uri="{BB962C8B-B14F-4D97-AF65-F5344CB8AC3E}">
        <p14:creationId xmlns:p14="http://schemas.microsoft.com/office/powerpoint/2010/main" val="24100763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0"/>
          </p:nvPr>
        </p:nvSpPr>
        <p:spPr>
          <a:xfrm>
            <a:off x="611188" y="1844675"/>
            <a:ext cx="8075612" cy="1584325"/>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8"/>
          <p:cNvSpPr>
            <a:spLocks noGrp="1"/>
          </p:cNvSpPr>
          <p:nvPr>
            <p:ph sz="quarter" idx="11"/>
          </p:nvPr>
        </p:nvSpPr>
        <p:spPr>
          <a:xfrm>
            <a:off x="611188" y="3716338"/>
            <a:ext cx="8281987" cy="1225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10"/>
          <p:cNvSpPr>
            <a:spLocks noGrp="1"/>
          </p:cNvSpPr>
          <p:nvPr>
            <p:ph sz="quarter" idx="12"/>
          </p:nvPr>
        </p:nvSpPr>
        <p:spPr>
          <a:xfrm>
            <a:off x="611188" y="5084763"/>
            <a:ext cx="8424862" cy="504825"/>
          </a:xfrm>
        </p:spPr>
        <p:txBody>
          <a:bodyPr/>
          <a:lstStyle>
            <a:lvl1pPr marL="0" indent="0">
              <a:buNone/>
              <a:defRPr sz="900"/>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12"/>
          <p:cNvSpPr>
            <a:spLocks noGrp="1"/>
          </p:cNvSpPr>
          <p:nvPr>
            <p:ph sz="quarter" idx="13"/>
          </p:nvPr>
        </p:nvSpPr>
        <p:spPr>
          <a:xfrm>
            <a:off x="611188" y="5949950"/>
            <a:ext cx="7848600" cy="792163"/>
          </a:xfrm>
        </p:spPr>
        <p:txBody>
          <a:bodyPr/>
          <a:lstStyle>
            <a:lvl1pPr marL="0" indent="0">
              <a:buNone/>
              <a:defRPr sz="900"/>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14"/>
          <p:cNvSpPr>
            <a:spLocks noGrp="1"/>
          </p:cNvSpPr>
          <p:nvPr>
            <p:ph sz="quarter" idx="14"/>
          </p:nvPr>
        </p:nvSpPr>
        <p:spPr>
          <a:xfrm>
            <a:off x="4787900" y="2205038"/>
            <a:ext cx="2879725" cy="1511300"/>
          </a:xfrm>
        </p:spPr>
        <p:txBody>
          <a:bodyPr/>
          <a:lstStyle>
            <a:lvl1pPr marL="0" indent="0">
              <a:buNone/>
              <a:defRPr sz="900"/>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16"/>
          <p:cNvSpPr>
            <a:spLocks noGrp="1"/>
          </p:cNvSpPr>
          <p:nvPr>
            <p:ph sz="quarter" idx="15"/>
          </p:nvPr>
        </p:nvSpPr>
        <p:spPr>
          <a:xfrm>
            <a:off x="6516688" y="4292600"/>
            <a:ext cx="1584325" cy="792163"/>
          </a:xfrm>
        </p:spPr>
        <p:txBody>
          <a:bodyPr/>
          <a:lstStyle>
            <a:lvl1pPr marL="0" indent="0">
              <a:buNone/>
              <a:defRPr sz="900"/>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Box 17"/>
          <p:cNvSpPr txBox="1"/>
          <p:nvPr userDrawn="1"/>
        </p:nvSpPr>
        <p:spPr>
          <a:xfrm>
            <a:off x="6889508" y="6244816"/>
            <a:ext cx="1810544" cy="230832"/>
          </a:xfrm>
          <a:prstGeom prst="rect">
            <a:avLst/>
          </a:prstGeom>
          <a:noFill/>
        </p:spPr>
        <p:txBody>
          <a:bodyPr wrap="square" rtlCol="0">
            <a:spAutoFit/>
          </a:bodyPr>
          <a:lstStyle/>
          <a:p>
            <a:pPr marL="0" marR="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fld id="{8C9F358E-A607-C04B-9E82-CD5ECE114245}" type="slidenum">
              <a:rPr lang="en-US" altLang="en-US" sz="900" b="0" kern="1200" smtClean="0">
                <a:solidFill>
                  <a:schemeClr val="tx1"/>
                </a:solidFill>
                <a:latin typeface="Arial" charset="0"/>
                <a:ea typeface="MS PGothic" charset="-128"/>
                <a:cs typeface="ＭＳ Ｐゴシック" charset="-128"/>
              </a:rPr>
              <a:pPr marL="0" marR="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t>‹#›</a:t>
            </a:fld>
            <a:endParaRPr lang="en-US" altLang="en-US" sz="900" b="0" kern="1200" dirty="0">
              <a:solidFill>
                <a:schemeClr val="tx1"/>
              </a:solidFill>
              <a:latin typeface="Arial" charset="0"/>
              <a:ea typeface="MS PGothic" charset="-128"/>
              <a:cs typeface="ＭＳ Ｐゴシック" charset="-128"/>
            </a:endParaRPr>
          </a:p>
        </p:txBody>
      </p:sp>
      <p:sp>
        <p:nvSpPr>
          <p:cNvPr id="23" name="Content Placeholder 22"/>
          <p:cNvSpPr>
            <a:spLocks noGrp="1"/>
          </p:cNvSpPr>
          <p:nvPr>
            <p:ph sz="quarter" idx="17"/>
          </p:nvPr>
        </p:nvSpPr>
        <p:spPr>
          <a:xfrm>
            <a:off x="2411413" y="1628775"/>
            <a:ext cx="1655762" cy="936625"/>
          </a:xfrm>
        </p:spPr>
        <p:txBody>
          <a:bodyPr/>
          <a:lstStyle>
            <a:lvl1pPr marL="0" indent="0">
              <a:buNone/>
              <a:defRPr sz="900"/>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5" name="Content Placeholder 24"/>
          <p:cNvSpPr>
            <a:spLocks noGrp="1"/>
          </p:cNvSpPr>
          <p:nvPr>
            <p:ph sz="quarter" idx="18"/>
          </p:nvPr>
        </p:nvSpPr>
        <p:spPr>
          <a:xfrm>
            <a:off x="4356100" y="1628775"/>
            <a:ext cx="2160588" cy="792163"/>
          </a:xfrm>
        </p:spPr>
        <p:txBody>
          <a:bodyPr/>
          <a:lstStyle>
            <a:lvl1pPr marL="0" indent="0">
              <a:buNone/>
              <a:defRPr sz="900"/>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7" name="Content Placeholder 26"/>
          <p:cNvSpPr>
            <a:spLocks noGrp="1"/>
          </p:cNvSpPr>
          <p:nvPr>
            <p:ph sz="quarter" idx="19"/>
          </p:nvPr>
        </p:nvSpPr>
        <p:spPr>
          <a:xfrm>
            <a:off x="7956550" y="2420938"/>
            <a:ext cx="2016125" cy="1152525"/>
          </a:xfrm>
        </p:spPr>
        <p:txBody>
          <a:bodyPr/>
          <a:lstStyle>
            <a:lvl1pPr marL="0" indent="0">
              <a:buNone/>
              <a:defRPr sz="900"/>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9" name="Content Placeholder 28"/>
          <p:cNvSpPr>
            <a:spLocks noGrp="1"/>
          </p:cNvSpPr>
          <p:nvPr>
            <p:ph sz="quarter" idx="20"/>
          </p:nvPr>
        </p:nvSpPr>
        <p:spPr>
          <a:xfrm>
            <a:off x="0" y="3573463"/>
            <a:ext cx="1403350" cy="719137"/>
          </a:xfrm>
        </p:spPr>
        <p:txBody>
          <a:bodyPr/>
          <a:lstStyle>
            <a:lvl1pPr marL="0" indent="0">
              <a:buNone/>
              <a:defRPr sz="900"/>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1" name="Table Placeholder 30"/>
          <p:cNvSpPr>
            <a:spLocks noGrp="1"/>
          </p:cNvSpPr>
          <p:nvPr>
            <p:ph type="tbl" sz="quarter" idx="21"/>
          </p:nvPr>
        </p:nvSpPr>
        <p:spPr>
          <a:xfrm>
            <a:off x="2051050" y="2492375"/>
            <a:ext cx="3889375" cy="2376488"/>
          </a:xfrm>
        </p:spPr>
        <p:txBody>
          <a:bodyPr/>
          <a:lstStyle>
            <a:lvl1pPr marL="0" indent="0">
              <a:buNone/>
              <a:defRPr sz="900"/>
            </a:lvl1pPr>
          </a:lstStyle>
          <a:p>
            <a:endParaRPr lang="en-GB"/>
          </a:p>
        </p:txBody>
      </p:sp>
      <p:sp>
        <p:nvSpPr>
          <p:cNvPr id="5" name="Content Placeholder 4"/>
          <p:cNvSpPr>
            <a:spLocks noGrp="1"/>
          </p:cNvSpPr>
          <p:nvPr>
            <p:ph sz="quarter" idx="22"/>
          </p:nvPr>
        </p:nvSpPr>
        <p:spPr>
          <a:xfrm>
            <a:off x="3708400" y="4508500"/>
            <a:ext cx="3455988" cy="1728788"/>
          </a:xfrm>
        </p:spPr>
        <p:txBody>
          <a:bodyPr/>
          <a:lstStyle>
            <a:lvl1pPr marL="0" indent="0">
              <a:buNone/>
              <a:defRPr sz="900"/>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p:cNvSpPr>
            <a:spLocks noGrp="1"/>
          </p:cNvSpPr>
          <p:nvPr>
            <p:ph sz="quarter" idx="23"/>
          </p:nvPr>
        </p:nvSpPr>
        <p:spPr>
          <a:xfrm>
            <a:off x="6948488" y="2276475"/>
            <a:ext cx="2087562" cy="1439863"/>
          </a:xfrm>
        </p:spPr>
        <p:txBody>
          <a:bodyPr/>
          <a:lstStyle>
            <a:lvl1pPr marL="0" indent="0">
              <a:buNone/>
              <a:defRPr sz="900"/>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able Placeholder 3"/>
          <p:cNvSpPr>
            <a:spLocks noGrp="1"/>
          </p:cNvSpPr>
          <p:nvPr>
            <p:ph type="tbl" sz="quarter" idx="24"/>
          </p:nvPr>
        </p:nvSpPr>
        <p:spPr>
          <a:xfrm>
            <a:off x="250825" y="1628775"/>
            <a:ext cx="4968875" cy="2232025"/>
          </a:xfrm>
        </p:spPr>
        <p:txBody>
          <a:bodyPr/>
          <a:lstStyle>
            <a:lvl1pPr marL="0" indent="0">
              <a:buNone/>
              <a:defRPr sz="900"/>
            </a:lvl1pPr>
          </a:lstStyle>
          <a:p>
            <a:endParaRPr lang="en-GB"/>
          </a:p>
        </p:txBody>
      </p:sp>
      <p:sp>
        <p:nvSpPr>
          <p:cNvPr id="6" name="Content Placeholder 5">
            <a:extLst>
              <a:ext uri="{FF2B5EF4-FFF2-40B4-BE49-F238E27FC236}">
                <a16:creationId xmlns:a16="http://schemas.microsoft.com/office/drawing/2014/main" id="{F1A5852B-CE12-4EA0-AF2B-0B54B787E27B}"/>
              </a:ext>
            </a:extLst>
          </p:cNvPr>
          <p:cNvSpPr>
            <a:spLocks noGrp="1"/>
          </p:cNvSpPr>
          <p:nvPr>
            <p:ph sz="quarter" idx="25"/>
          </p:nvPr>
        </p:nvSpPr>
        <p:spPr>
          <a:xfrm>
            <a:off x="539750" y="620712"/>
            <a:ext cx="1295946" cy="936079"/>
          </a:xfrm>
        </p:spPr>
        <p:txBody>
          <a:bodyPr/>
          <a:lstStyle>
            <a:lvl1pPr marL="0" indent="0">
              <a:buNone/>
              <a:defRPr sz="900"/>
            </a:lvl1pPr>
          </a:lstStyle>
          <a:p>
            <a:pPr lvl="0"/>
            <a:endParaRPr lang="en-GB" dirty="0"/>
          </a:p>
        </p:txBody>
      </p:sp>
      <p:sp>
        <p:nvSpPr>
          <p:cNvPr id="12" name="Content Placeholder 11">
            <a:extLst>
              <a:ext uri="{FF2B5EF4-FFF2-40B4-BE49-F238E27FC236}">
                <a16:creationId xmlns:a16="http://schemas.microsoft.com/office/drawing/2014/main" id="{7B0D2612-6CF8-481C-B749-CA1A468DB6B0}"/>
              </a:ext>
            </a:extLst>
          </p:cNvPr>
          <p:cNvSpPr>
            <a:spLocks noGrp="1"/>
          </p:cNvSpPr>
          <p:nvPr>
            <p:ph sz="quarter" idx="26"/>
          </p:nvPr>
        </p:nvSpPr>
        <p:spPr>
          <a:xfrm>
            <a:off x="2411413" y="549275"/>
            <a:ext cx="1944563" cy="1151533"/>
          </a:xfrm>
        </p:spPr>
        <p:txBody>
          <a:bodyPr/>
          <a:lstStyle>
            <a:lvl1pPr marL="0" indent="0">
              <a:buNone/>
              <a:defRPr sz="900"/>
            </a:lvl1pPr>
          </a:lstStyle>
          <a:p>
            <a:pPr lvl="0"/>
            <a:endParaRPr lang="en-GB" dirty="0"/>
          </a:p>
        </p:txBody>
      </p:sp>
      <p:sp>
        <p:nvSpPr>
          <p:cNvPr id="16" name="Content Placeholder 15">
            <a:extLst>
              <a:ext uri="{FF2B5EF4-FFF2-40B4-BE49-F238E27FC236}">
                <a16:creationId xmlns:a16="http://schemas.microsoft.com/office/drawing/2014/main" id="{F2DCF249-F073-49BF-8B10-18603DEC21C7}"/>
              </a:ext>
            </a:extLst>
          </p:cNvPr>
          <p:cNvSpPr>
            <a:spLocks noGrp="1"/>
          </p:cNvSpPr>
          <p:nvPr>
            <p:ph sz="quarter" idx="27"/>
          </p:nvPr>
        </p:nvSpPr>
        <p:spPr>
          <a:xfrm>
            <a:off x="5003800" y="620713"/>
            <a:ext cx="914400" cy="914400"/>
          </a:xfrm>
        </p:spPr>
        <p:txBody>
          <a:bodyPr/>
          <a:lstStyle>
            <a:lvl1pPr marL="0" indent="0">
              <a:buNone/>
              <a:defRPr sz="900"/>
            </a:lvl1pPr>
          </a:lstStyle>
          <a:p>
            <a:pPr lvl="0"/>
            <a:endParaRPr lang="en-GB" dirty="0"/>
          </a:p>
        </p:txBody>
      </p:sp>
      <p:sp>
        <p:nvSpPr>
          <p:cNvPr id="20" name="Content Placeholder 19">
            <a:extLst>
              <a:ext uri="{FF2B5EF4-FFF2-40B4-BE49-F238E27FC236}">
                <a16:creationId xmlns:a16="http://schemas.microsoft.com/office/drawing/2014/main" id="{E88E5525-7122-4FF2-BB84-5465BBB82927}"/>
              </a:ext>
            </a:extLst>
          </p:cNvPr>
          <p:cNvSpPr>
            <a:spLocks noGrp="1"/>
          </p:cNvSpPr>
          <p:nvPr>
            <p:ph sz="quarter" idx="28"/>
          </p:nvPr>
        </p:nvSpPr>
        <p:spPr>
          <a:xfrm>
            <a:off x="6443662" y="384174"/>
            <a:ext cx="914399" cy="914399"/>
          </a:xfrm>
        </p:spPr>
        <p:txBody>
          <a:bodyPr/>
          <a:lstStyle>
            <a:lvl1pPr marL="0" indent="0">
              <a:buNone/>
              <a:defRPr sz="900"/>
            </a:lvl1pPr>
          </a:lstStyle>
          <a:p>
            <a:pPr lvl="0"/>
            <a:endParaRPr lang="en-GB" dirty="0"/>
          </a:p>
        </p:txBody>
      </p:sp>
      <p:sp>
        <p:nvSpPr>
          <p:cNvPr id="10" name="Content Placeholder 9">
            <a:extLst>
              <a:ext uri="{FF2B5EF4-FFF2-40B4-BE49-F238E27FC236}">
                <a16:creationId xmlns:a16="http://schemas.microsoft.com/office/drawing/2014/main" id="{660234A6-AFFE-49D5-8E3B-EF8C5A225CC6}"/>
              </a:ext>
            </a:extLst>
          </p:cNvPr>
          <p:cNvSpPr>
            <a:spLocks noGrp="1"/>
          </p:cNvSpPr>
          <p:nvPr>
            <p:ph sz="quarter" idx="29"/>
          </p:nvPr>
        </p:nvSpPr>
        <p:spPr>
          <a:xfrm>
            <a:off x="468313" y="476250"/>
            <a:ext cx="1655762" cy="865188"/>
          </a:xfrm>
        </p:spPr>
        <p:txBody>
          <a:bodyPr/>
          <a:lstStyle>
            <a:lvl1pPr marL="0" indent="0">
              <a:buNone/>
              <a:defRPr sz="900"/>
            </a:lvl1pPr>
          </a:lstStyle>
          <a:p>
            <a:pPr lvl="0"/>
            <a:endParaRPr lang="en-GB" dirty="0"/>
          </a:p>
        </p:txBody>
      </p:sp>
      <p:sp>
        <p:nvSpPr>
          <p:cNvPr id="19" name="Content Placeholder 18">
            <a:extLst>
              <a:ext uri="{FF2B5EF4-FFF2-40B4-BE49-F238E27FC236}">
                <a16:creationId xmlns:a16="http://schemas.microsoft.com/office/drawing/2014/main" id="{49AB0969-0640-49E4-A41B-85407FDFA3F7}"/>
              </a:ext>
            </a:extLst>
          </p:cNvPr>
          <p:cNvSpPr>
            <a:spLocks noGrp="1"/>
          </p:cNvSpPr>
          <p:nvPr>
            <p:ph sz="quarter" idx="30"/>
          </p:nvPr>
        </p:nvSpPr>
        <p:spPr>
          <a:xfrm>
            <a:off x="2555875" y="476250"/>
            <a:ext cx="1655763" cy="1008063"/>
          </a:xfrm>
        </p:spPr>
        <p:txBody>
          <a:bodyPr/>
          <a:lstStyle>
            <a:lvl1pPr marL="0" indent="0">
              <a:buNone/>
              <a:defRPr sz="900"/>
            </a:lvl1pPr>
          </a:lstStyle>
          <a:p>
            <a:pPr lvl="0"/>
            <a:endParaRPr lang="en-GB" dirty="0"/>
          </a:p>
        </p:txBody>
      </p:sp>
      <p:sp>
        <p:nvSpPr>
          <p:cNvPr id="22" name="Content Placeholder 21">
            <a:extLst>
              <a:ext uri="{FF2B5EF4-FFF2-40B4-BE49-F238E27FC236}">
                <a16:creationId xmlns:a16="http://schemas.microsoft.com/office/drawing/2014/main" id="{52957581-5024-4A62-9707-3FCD45628064}"/>
              </a:ext>
            </a:extLst>
          </p:cNvPr>
          <p:cNvSpPr>
            <a:spLocks noGrp="1"/>
          </p:cNvSpPr>
          <p:nvPr>
            <p:ph sz="quarter" idx="31"/>
          </p:nvPr>
        </p:nvSpPr>
        <p:spPr>
          <a:xfrm>
            <a:off x="4572000" y="476250"/>
            <a:ext cx="1728788" cy="1008063"/>
          </a:xfrm>
        </p:spPr>
        <p:txBody>
          <a:bodyPr/>
          <a:lstStyle>
            <a:lvl1pPr marL="0" indent="0">
              <a:buNone/>
              <a:defRPr sz="900"/>
            </a:lvl1pPr>
          </a:lstStyle>
          <a:p>
            <a:pPr lvl="0"/>
            <a:endParaRPr lang="en-GB" dirty="0"/>
          </a:p>
        </p:txBody>
      </p:sp>
      <p:sp>
        <p:nvSpPr>
          <p:cNvPr id="26" name="Content Placeholder 25">
            <a:extLst>
              <a:ext uri="{FF2B5EF4-FFF2-40B4-BE49-F238E27FC236}">
                <a16:creationId xmlns:a16="http://schemas.microsoft.com/office/drawing/2014/main" id="{3A4F23EA-2321-411A-9951-336BFC0D61B8}"/>
              </a:ext>
            </a:extLst>
          </p:cNvPr>
          <p:cNvSpPr>
            <a:spLocks noGrp="1"/>
          </p:cNvSpPr>
          <p:nvPr>
            <p:ph sz="quarter" idx="32"/>
          </p:nvPr>
        </p:nvSpPr>
        <p:spPr>
          <a:xfrm>
            <a:off x="6661150" y="620713"/>
            <a:ext cx="1655763" cy="1008062"/>
          </a:xfrm>
        </p:spPr>
        <p:txBody>
          <a:bodyPr/>
          <a:lstStyle>
            <a:lvl1pPr marL="0" indent="0">
              <a:buNone/>
              <a:defRPr sz="900"/>
            </a:lvl1pPr>
          </a:lstStyle>
          <a:p>
            <a:pPr lvl="0"/>
            <a:endParaRPr lang="en-GB" dirty="0"/>
          </a:p>
        </p:txBody>
      </p:sp>
      <p:sp>
        <p:nvSpPr>
          <p:cNvPr id="30" name="Content Placeholder 29">
            <a:extLst>
              <a:ext uri="{FF2B5EF4-FFF2-40B4-BE49-F238E27FC236}">
                <a16:creationId xmlns:a16="http://schemas.microsoft.com/office/drawing/2014/main" id="{708B711A-2273-447F-B7AA-16E06875D2EA}"/>
              </a:ext>
            </a:extLst>
          </p:cNvPr>
          <p:cNvSpPr>
            <a:spLocks noGrp="1"/>
          </p:cNvSpPr>
          <p:nvPr>
            <p:ph sz="quarter" idx="33"/>
          </p:nvPr>
        </p:nvSpPr>
        <p:spPr>
          <a:xfrm>
            <a:off x="250825" y="1773238"/>
            <a:ext cx="1225550" cy="865187"/>
          </a:xfrm>
        </p:spPr>
        <p:txBody>
          <a:bodyPr/>
          <a:lstStyle>
            <a:lvl1pPr marL="0" indent="0">
              <a:buNone/>
              <a:defRPr sz="900"/>
            </a:lvl1pPr>
          </a:lstStyle>
          <a:p>
            <a:pPr lvl="0"/>
            <a:endParaRPr lang="en-GB" dirty="0"/>
          </a:p>
        </p:txBody>
      </p:sp>
      <p:sp>
        <p:nvSpPr>
          <p:cNvPr id="33" name="Content Placeholder 32">
            <a:extLst>
              <a:ext uri="{FF2B5EF4-FFF2-40B4-BE49-F238E27FC236}">
                <a16:creationId xmlns:a16="http://schemas.microsoft.com/office/drawing/2014/main" id="{A1CF70D4-517A-42C7-9FF7-1307059A4C6C}"/>
              </a:ext>
            </a:extLst>
          </p:cNvPr>
          <p:cNvSpPr>
            <a:spLocks noGrp="1"/>
          </p:cNvSpPr>
          <p:nvPr>
            <p:ph sz="quarter" idx="34"/>
          </p:nvPr>
        </p:nvSpPr>
        <p:spPr>
          <a:xfrm>
            <a:off x="1906588" y="1773238"/>
            <a:ext cx="2017712" cy="1008062"/>
          </a:xfrm>
        </p:spPr>
        <p:txBody>
          <a:bodyPr/>
          <a:lstStyle>
            <a:lvl1pPr marL="0" indent="0">
              <a:buNone/>
              <a:defRPr sz="900"/>
            </a:lvl1pPr>
          </a:lstStyle>
          <a:p>
            <a:pPr lvl="0"/>
            <a:endParaRPr lang="en-GB" dirty="0"/>
          </a:p>
        </p:txBody>
      </p:sp>
      <p:sp>
        <p:nvSpPr>
          <p:cNvPr id="35" name="Content Placeholder 34">
            <a:extLst>
              <a:ext uri="{FF2B5EF4-FFF2-40B4-BE49-F238E27FC236}">
                <a16:creationId xmlns:a16="http://schemas.microsoft.com/office/drawing/2014/main" id="{E52A7066-DE5D-4944-A445-A82893E8FFC0}"/>
              </a:ext>
            </a:extLst>
          </p:cNvPr>
          <p:cNvSpPr>
            <a:spLocks noGrp="1"/>
          </p:cNvSpPr>
          <p:nvPr>
            <p:ph sz="quarter" idx="35"/>
          </p:nvPr>
        </p:nvSpPr>
        <p:spPr>
          <a:xfrm>
            <a:off x="4572000" y="1773238"/>
            <a:ext cx="2089150" cy="1079500"/>
          </a:xfrm>
        </p:spPr>
        <p:txBody>
          <a:bodyPr/>
          <a:lstStyle>
            <a:lvl1pPr marL="0" indent="0">
              <a:buNone/>
              <a:defRPr sz="900"/>
            </a:lvl1pPr>
          </a:lstStyle>
          <a:p>
            <a:pPr lvl="0"/>
            <a:endParaRPr lang="en-GB" dirty="0"/>
          </a:p>
        </p:txBody>
      </p:sp>
      <p:sp>
        <p:nvSpPr>
          <p:cNvPr id="37" name="Content Placeholder 36">
            <a:extLst>
              <a:ext uri="{FF2B5EF4-FFF2-40B4-BE49-F238E27FC236}">
                <a16:creationId xmlns:a16="http://schemas.microsoft.com/office/drawing/2014/main" id="{67CA8763-AEBC-4BC6-B9D6-A7246A92377A}"/>
              </a:ext>
            </a:extLst>
          </p:cNvPr>
          <p:cNvSpPr>
            <a:spLocks noGrp="1"/>
          </p:cNvSpPr>
          <p:nvPr>
            <p:ph sz="quarter" idx="36"/>
          </p:nvPr>
        </p:nvSpPr>
        <p:spPr>
          <a:xfrm>
            <a:off x="7019925" y="1844675"/>
            <a:ext cx="2305050" cy="936625"/>
          </a:xfrm>
        </p:spPr>
        <p:txBody>
          <a:bodyPr/>
          <a:lstStyle>
            <a:lvl1pPr marL="0" indent="0">
              <a:buNone/>
              <a:defRPr sz="900"/>
            </a:lvl1pPr>
          </a:lstStyle>
          <a:p>
            <a:pPr lvl="0"/>
            <a:endParaRPr lang="en-GB" dirty="0"/>
          </a:p>
        </p:txBody>
      </p:sp>
      <p:sp>
        <p:nvSpPr>
          <p:cNvPr id="39" name="Content Placeholder 38">
            <a:extLst>
              <a:ext uri="{FF2B5EF4-FFF2-40B4-BE49-F238E27FC236}">
                <a16:creationId xmlns:a16="http://schemas.microsoft.com/office/drawing/2014/main" id="{AF995F61-1AA7-42D4-84ED-FABCA31DD7CE}"/>
              </a:ext>
            </a:extLst>
          </p:cNvPr>
          <p:cNvSpPr>
            <a:spLocks noGrp="1"/>
          </p:cNvSpPr>
          <p:nvPr>
            <p:ph sz="quarter" idx="37"/>
          </p:nvPr>
        </p:nvSpPr>
        <p:spPr>
          <a:xfrm>
            <a:off x="250825" y="2997200"/>
            <a:ext cx="1584325" cy="865188"/>
          </a:xfrm>
        </p:spPr>
        <p:txBody>
          <a:bodyPr/>
          <a:lstStyle>
            <a:lvl1pPr marL="0" indent="0">
              <a:buNone/>
              <a:defRPr sz="900"/>
            </a:lvl1pPr>
          </a:lstStyle>
          <a:p>
            <a:pPr lvl="0"/>
            <a:endParaRPr lang="en-GB" dirty="0"/>
          </a:p>
        </p:txBody>
      </p:sp>
      <p:sp>
        <p:nvSpPr>
          <p:cNvPr id="41" name="Content Placeholder 40">
            <a:extLst>
              <a:ext uri="{FF2B5EF4-FFF2-40B4-BE49-F238E27FC236}">
                <a16:creationId xmlns:a16="http://schemas.microsoft.com/office/drawing/2014/main" id="{16925379-ACF8-4FF4-90AD-9166FA5C822E}"/>
              </a:ext>
            </a:extLst>
          </p:cNvPr>
          <p:cNvSpPr>
            <a:spLocks noGrp="1"/>
          </p:cNvSpPr>
          <p:nvPr>
            <p:ph sz="quarter" idx="38"/>
          </p:nvPr>
        </p:nvSpPr>
        <p:spPr>
          <a:xfrm>
            <a:off x="2124075" y="2997200"/>
            <a:ext cx="431800" cy="287338"/>
          </a:xfrm>
        </p:spPr>
        <p:txBody>
          <a:bodyPr/>
          <a:lstStyle>
            <a:lvl1pPr marL="0" indent="0">
              <a:buNone/>
              <a:defRPr sz="900"/>
            </a:lvl1pPr>
          </a:lstStyle>
          <a:p>
            <a:pPr lvl="0"/>
            <a:endParaRPr lang="en-GB" dirty="0"/>
          </a:p>
        </p:txBody>
      </p:sp>
      <p:sp>
        <p:nvSpPr>
          <p:cNvPr id="43" name="Content Placeholder 42">
            <a:extLst>
              <a:ext uri="{FF2B5EF4-FFF2-40B4-BE49-F238E27FC236}">
                <a16:creationId xmlns:a16="http://schemas.microsoft.com/office/drawing/2014/main" id="{B157981F-6018-442F-B109-4ECFC93C6FF8}"/>
              </a:ext>
            </a:extLst>
          </p:cNvPr>
          <p:cNvSpPr>
            <a:spLocks noGrp="1"/>
          </p:cNvSpPr>
          <p:nvPr>
            <p:ph sz="quarter" idx="39"/>
          </p:nvPr>
        </p:nvSpPr>
        <p:spPr>
          <a:xfrm>
            <a:off x="3059113" y="3070225"/>
            <a:ext cx="1584325" cy="865188"/>
          </a:xfrm>
        </p:spPr>
        <p:txBody>
          <a:bodyPr/>
          <a:lstStyle>
            <a:lvl1pPr marL="0" indent="0">
              <a:buNone/>
              <a:defRPr sz="900"/>
            </a:lvl1pPr>
          </a:lstStyle>
          <a:p>
            <a:pPr lvl="0"/>
            <a:endParaRPr lang="en-GB" dirty="0"/>
          </a:p>
        </p:txBody>
      </p:sp>
      <p:sp>
        <p:nvSpPr>
          <p:cNvPr id="45" name="Content Placeholder 44">
            <a:extLst>
              <a:ext uri="{FF2B5EF4-FFF2-40B4-BE49-F238E27FC236}">
                <a16:creationId xmlns:a16="http://schemas.microsoft.com/office/drawing/2014/main" id="{F1D31795-6F0E-411C-AD45-C4985E5A2C5F}"/>
              </a:ext>
            </a:extLst>
          </p:cNvPr>
          <p:cNvSpPr>
            <a:spLocks noGrp="1"/>
          </p:cNvSpPr>
          <p:nvPr>
            <p:ph sz="quarter" idx="40"/>
          </p:nvPr>
        </p:nvSpPr>
        <p:spPr>
          <a:xfrm>
            <a:off x="5076825" y="3070225"/>
            <a:ext cx="1439863" cy="865188"/>
          </a:xfrm>
        </p:spPr>
        <p:txBody>
          <a:bodyPr/>
          <a:lstStyle>
            <a:lvl1pPr marL="0" indent="0">
              <a:buNone/>
              <a:defRPr sz="900"/>
            </a:lvl1pPr>
          </a:lstStyle>
          <a:p>
            <a:pPr lvl="0"/>
            <a:endParaRPr lang="en-GB" dirty="0"/>
          </a:p>
        </p:txBody>
      </p:sp>
      <p:sp>
        <p:nvSpPr>
          <p:cNvPr id="47" name="Content Placeholder 46">
            <a:extLst>
              <a:ext uri="{FF2B5EF4-FFF2-40B4-BE49-F238E27FC236}">
                <a16:creationId xmlns:a16="http://schemas.microsoft.com/office/drawing/2014/main" id="{62B65A32-0825-4264-9A4F-8C0E7C05B939}"/>
              </a:ext>
            </a:extLst>
          </p:cNvPr>
          <p:cNvSpPr>
            <a:spLocks noGrp="1"/>
          </p:cNvSpPr>
          <p:nvPr>
            <p:ph sz="quarter" idx="41"/>
          </p:nvPr>
        </p:nvSpPr>
        <p:spPr>
          <a:xfrm>
            <a:off x="6950075" y="3070225"/>
            <a:ext cx="1655763" cy="936625"/>
          </a:xfrm>
        </p:spPr>
        <p:txBody>
          <a:bodyPr/>
          <a:lstStyle>
            <a:lvl1pPr marL="0" indent="0">
              <a:buNone/>
              <a:defRPr sz="900"/>
            </a:lvl1pPr>
          </a:lstStyle>
          <a:p>
            <a:pPr lvl="0"/>
            <a:endParaRPr lang="en-GB" dirty="0"/>
          </a:p>
        </p:txBody>
      </p:sp>
      <p:sp>
        <p:nvSpPr>
          <p:cNvPr id="49" name="Content Placeholder 48">
            <a:extLst>
              <a:ext uri="{FF2B5EF4-FFF2-40B4-BE49-F238E27FC236}">
                <a16:creationId xmlns:a16="http://schemas.microsoft.com/office/drawing/2014/main" id="{F7AFDF34-C605-4AC5-8413-90C65B473BC6}"/>
              </a:ext>
            </a:extLst>
          </p:cNvPr>
          <p:cNvSpPr>
            <a:spLocks noGrp="1"/>
          </p:cNvSpPr>
          <p:nvPr>
            <p:ph sz="quarter" idx="42"/>
          </p:nvPr>
        </p:nvSpPr>
        <p:spPr>
          <a:xfrm>
            <a:off x="250825" y="4295775"/>
            <a:ext cx="1873250" cy="1008063"/>
          </a:xfrm>
        </p:spPr>
        <p:txBody>
          <a:bodyPr/>
          <a:lstStyle>
            <a:lvl1pPr marL="0" indent="0">
              <a:buNone/>
              <a:defRPr sz="900"/>
            </a:lvl1pPr>
          </a:lstStyle>
          <a:p>
            <a:pPr lvl="0"/>
            <a:endParaRPr lang="en-GB" dirty="0"/>
          </a:p>
        </p:txBody>
      </p:sp>
      <p:sp>
        <p:nvSpPr>
          <p:cNvPr id="51" name="Content Placeholder 50">
            <a:extLst>
              <a:ext uri="{FF2B5EF4-FFF2-40B4-BE49-F238E27FC236}">
                <a16:creationId xmlns:a16="http://schemas.microsoft.com/office/drawing/2014/main" id="{EF70CFF3-28D4-4863-AB57-005BDCB78789}"/>
              </a:ext>
            </a:extLst>
          </p:cNvPr>
          <p:cNvSpPr>
            <a:spLocks noGrp="1"/>
          </p:cNvSpPr>
          <p:nvPr>
            <p:ph sz="quarter" idx="43"/>
          </p:nvPr>
        </p:nvSpPr>
        <p:spPr>
          <a:xfrm>
            <a:off x="3059113" y="4294188"/>
            <a:ext cx="1512887" cy="865187"/>
          </a:xfrm>
        </p:spPr>
        <p:txBody>
          <a:bodyPr/>
          <a:lstStyle>
            <a:lvl1pPr marL="0" indent="0">
              <a:buNone/>
              <a:defRPr sz="900"/>
            </a:lvl1pPr>
          </a:lstStyle>
          <a:p>
            <a:pPr lvl="0"/>
            <a:endParaRPr lang="en-GB" dirty="0"/>
          </a:p>
        </p:txBody>
      </p:sp>
      <p:sp>
        <p:nvSpPr>
          <p:cNvPr id="53" name="Content Placeholder 52">
            <a:extLst>
              <a:ext uri="{FF2B5EF4-FFF2-40B4-BE49-F238E27FC236}">
                <a16:creationId xmlns:a16="http://schemas.microsoft.com/office/drawing/2014/main" id="{3335B3FA-120F-4352-ABAE-A8AB0AD1AFC5}"/>
              </a:ext>
            </a:extLst>
          </p:cNvPr>
          <p:cNvSpPr>
            <a:spLocks noGrp="1"/>
          </p:cNvSpPr>
          <p:nvPr>
            <p:ph sz="quarter" idx="44"/>
          </p:nvPr>
        </p:nvSpPr>
        <p:spPr>
          <a:xfrm>
            <a:off x="4932363" y="4294188"/>
            <a:ext cx="2087562" cy="865187"/>
          </a:xfrm>
        </p:spPr>
        <p:txBody>
          <a:bodyPr/>
          <a:lstStyle>
            <a:lvl1pPr marL="0" indent="0">
              <a:buNone/>
              <a:defRPr sz="900"/>
            </a:lvl1pPr>
          </a:lstStyle>
          <a:p>
            <a:pPr lvl="0"/>
            <a:endParaRPr lang="en-GB" dirty="0"/>
          </a:p>
        </p:txBody>
      </p:sp>
      <p:sp>
        <p:nvSpPr>
          <p:cNvPr id="55" name="Content Placeholder 54">
            <a:extLst>
              <a:ext uri="{FF2B5EF4-FFF2-40B4-BE49-F238E27FC236}">
                <a16:creationId xmlns:a16="http://schemas.microsoft.com/office/drawing/2014/main" id="{97B6F4E0-F58E-4EB6-80CE-096CAA084541}"/>
              </a:ext>
            </a:extLst>
          </p:cNvPr>
          <p:cNvSpPr>
            <a:spLocks noGrp="1"/>
          </p:cNvSpPr>
          <p:nvPr>
            <p:ph sz="quarter" idx="45"/>
          </p:nvPr>
        </p:nvSpPr>
        <p:spPr>
          <a:xfrm>
            <a:off x="7524750" y="4222750"/>
            <a:ext cx="1368425" cy="1008063"/>
          </a:xfrm>
        </p:spPr>
        <p:txBody>
          <a:bodyPr/>
          <a:lstStyle>
            <a:lvl1pPr marL="0" indent="0">
              <a:buNone/>
              <a:defRPr sz="900"/>
            </a:lvl1pPr>
          </a:lstStyle>
          <a:p>
            <a:pPr lvl="0"/>
            <a:endParaRPr lang="en-GB" dirty="0"/>
          </a:p>
        </p:txBody>
      </p:sp>
      <p:sp>
        <p:nvSpPr>
          <p:cNvPr id="57" name="Content Placeholder 56">
            <a:extLst>
              <a:ext uri="{FF2B5EF4-FFF2-40B4-BE49-F238E27FC236}">
                <a16:creationId xmlns:a16="http://schemas.microsoft.com/office/drawing/2014/main" id="{D77A0BB1-75E8-471C-8973-EA080BEB588A}"/>
              </a:ext>
            </a:extLst>
          </p:cNvPr>
          <p:cNvSpPr>
            <a:spLocks noGrp="1"/>
          </p:cNvSpPr>
          <p:nvPr>
            <p:ph sz="quarter" idx="46"/>
          </p:nvPr>
        </p:nvSpPr>
        <p:spPr>
          <a:xfrm>
            <a:off x="107950" y="5516563"/>
            <a:ext cx="2447925" cy="865187"/>
          </a:xfrm>
        </p:spPr>
        <p:txBody>
          <a:bodyPr/>
          <a:lstStyle>
            <a:lvl1pPr marL="0" indent="0">
              <a:buNone/>
              <a:defRPr sz="900"/>
            </a:lvl1pPr>
          </a:lstStyle>
          <a:p>
            <a:pPr lvl="0"/>
            <a:endParaRPr lang="en-GB" dirty="0"/>
          </a:p>
        </p:txBody>
      </p:sp>
      <p:sp>
        <p:nvSpPr>
          <p:cNvPr id="59" name="Content Placeholder 58">
            <a:extLst>
              <a:ext uri="{FF2B5EF4-FFF2-40B4-BE49-F238E27FC236}">
                <a16:creationId xmlns:a16="http://schemas.microsoft.com/office/drawing/2014/main" id="{20E581EB-4B21-407F-BBBD-1141EF754EA0}"/>
              </a:ext>
            </a:extLst>
          </p:cNvPr>
          <p:cNvSpPr>
            <a:spLocks noGrp="1"/>
          </p:cNvSpPr>
          <p:nvPr>
            <p:ph sz="quarter" idx="47"/>
          </p:nvPr>
        </p:nvSpPr>
        <p:spPr>
          <a:xfrm>
            <a:off x="3203575" y="5516563"/>
            <a:ext cx="1584325" cy="865187"/>
          </a:xfrm>
        </p:spPr>
        <p:txBody>
          <a:bodyPr/>
          <a:lstStyle>
            <a:lvl1pPr marL="0" indent="0">
              <a:buNone/>
              <a:defRPr sz="900"/>
            </a:lvl1pPr>
          </a:lstStyle>
          <a:p>
            <a:pPr lvl="0"/>
            <a:endParaRPr lang="en-GB" dirty="0"/>
          </a:p>
        </p:txBody>
      </p:sp>
      <p:sp>
        <p:nvSpPr>
          <p:cNvPr id="61" name="Content Placeholder 60">
            <a:extLst>
              <a:ext uri="{FF2B5EF4-FFF2-40B4-BE49-F238E27FC236}">
                <a16:creationId xmlns:a16="http://schemas.microsoft.com/office/drawing/2014/main" id="{3C69E394-F8E7-44D4-BA2B-5F9BD73EA075}"/>
              </a:ext>
            </a:extLst>
          </p:cNvPr>
          <p:cNvSpPr>
            <a:spLocks noGrp="1"/>
          </p:cNvSpPr>
          <p:nvPr>
            <p:ph sz="quarter" idx="48"/>
          </p:nvPr>
        </p:nvSpPr>
        <p:spPr>
          <a:xfrm>
            <a:off x="5292725" y="5516563"/>
            <a:ext cx="1584325" cy="865187"/>
          </a:xfrm>
        </p:spPr>
        <p:txBody>
          <a:bodyPr/>
          <a:lstStyle>
            <a:lvl1pPr marL="0" indent="0">
              <a:buNone/>
              <a:defRPr sz="900"/>
            </a:lvl1pPr>
          </a:lstStyle>
          <a:p>
            <a:pPr lvl="0"/>
            <a:endParaRPr lang="en-GB" dirty="0"/>
          </a:p>
        </p:txBody>
      </p:sp>
      <p:sp>
        <p:nvSpPr>
          <p:cNvPr id="63" name="Content Placeholder 62">
            <a:extLst>
              <a:ext uri="{FF2B5EF4-FFF2-40B4-BE49-F238E27FC236}">
                <a16:creationId xmlns:a16="http://schemas.microsoft.com/office/drawing/2014/main" id="{D318373B-A006-44C2-BA5B-5E8869573A40}"/>
              </a:ext>
            </a:extLst>
          </p:cNvPr>
          <p:cNvSpPr>
            <a:spLocks noGrp="1"/>
          </p:cNvSpPr>
          <p:nvPr>
            <p:ph sz="quarter" idx="49"/>
          </p:nvPr>
        </p:nvSpPr>
        <p:spPr>
          <a:xfrm>
            <a:off x="7380288" y="5303838"/>
            <a:ext cx="431800" cy="646112"/>
          </a:xfrm>
        </p:spPr>
        <p:txBody>
          <a:bodyPr/>
          <a:lstStyle>
            <a:lvl1pPr marL="0" indent="0">
              <a:buNone/>
              <a:defRPr sz="900"/>
            </a:lvl1pPr>
          </a:lstStyle>
          <a:p>
            <a:pPr lvl="0"/>
            <a:endParaRPr lang="en-GB" dirty="0"/>
          </a:p>
        </p:txBody>
      </p:sp>
      <p:sp>
        <p:nvSpPr>
          <p:cNvPr id="65" name="Text Placeholder 64">
            <a:extLst>
              <a:ext uri="{FF2B5EF4-FFF2-40B4-BE49-F238E27FC236}">
                <a16:creationId xmlns:a16="http://schemas.microsoft.com/office/drawing/2014/main" id="{258EF434-A8D5-443F-AE74-7B9C26E5AF71}"/>
              </a:ext>
            </a:extLst>
          </p:cNvPr>
          <p:cNvSpPr>
            <a:spLocks noGrp="1"/>
          </p:cNvSpPr>
          <p:nvPr>
            <p:ph type="body" sz="quarter" idx="50"/>
          </p:nvPr>
        </p:nvSpPr>
        <p:spPr>
          <a:xfrm>
            <a:off x="1476375" y="1268413"/>
            <a:ext cx="1655763" cy="1081087"/>
          </a:xfrm>
        </p:spPr>
        <p:txBody>
          <a:bodyPr/>
          <a:lstStyle/>
          <a:p>
            <a:pPr lvl="0"/>
            <a:endParaRPr lang="en-GB" dirty="0"/>
          </a:p>
        </p:txBody>
      </p:sp>
    </p:spTree>
    <p:extLst>
      <p:ext uri="{BB962C8B-B14F-4D97-AF65-F5344CB8AC3E}">
        <p14:creationId xmlns:p14="http://schemas.microsoft.com/office/powerpoint/2010/main" val="328637080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8" name="TextBox 17"/>
          <p:cNvSpPr txBox="1"/>
          <p:nvPr userDrawn="1"/>
        </p:nvSpPr>
        <p:spPr>
          <a:xfrm>
            <a:off x="6889508" y="6244816"/>
            <a:ext cx="1810544" cy="307777"/>
          </a:xfrm>
          <a:prstGeom prst="rect">
            <a:avLst/>
          </a:prstGeom>
          <a:noFill/>
        </p:spPr>
        <p:txBody>
          <a:bodyPr wrap="square" rtlCol="0">
            <a:spAutoFit/>
          </a:bodyPr>
          <a:lstStyle/>
          <a:p>
            <a:pPr marL="0" marR="0" indent="0" algn="r" defTabSz="914400" rtl="0" eaLnBrk="1" fontAlgn="base" latinLnBrk="0" hangingPunct="1">
              <a:lnSpc>
                <a:spcPct val="100000"/>
              </a:lnSpc>
              <a:spcBef>
                <a:spcPct val="0"/>
              </a:spcBef>
              <a:spcAft>
                <a:spcPct val="0"/>
              </a:spcAft>
              <a:buClrTx/>
              <a:buSzTx/>
              <a:buFontTx/>
              <a:buNone/>
              <a:tabLst/>
              <a:defRPr/>
            </a:pPr>
            <a:fld id="{8C9F358E-A607-C04B-9E82-CD5ECE114245}" type="slidenum">
              <a:rPr lang="en-US" altLang="en-US" sz="1400" b="0" kern="1200" smtClean="0">
                <a:solidFill>
                  <a:schemeClr val="tx1"/>
                </a:solidFill>
                <a:latin typeface="Arial" charset="0"/>
                <a:ea typeface="MS PGothic" charset="-128"/>
                <a:cs typeface="ＭＳ Ｐゴシック" charset="-128"/>
              </a:rPr>
              <a:pPr marL="0" marR="0" indent="0" algn="r" defTabSz="914400" rtl="0" eaLnBrk="1" fontAlgn="base" latinLnBrk="0" hangingPunct="1">
                <a:lnSpc>
                  <a:spcPct val="100000"/>
                </a:lnSpc>
                <a:spcBef>
                  <a:spcPct val="0"/>
                </a:spcBef>
                <a:spcAft>
                  <a:spcPct val="0"/>
                </a:spcAft>
                <a:buClrTx/>
                <a:buSzTx/>
                <a:buFontTx/>
                <a:buNone/>
                <a:tabLst/>
                <a:defRPr/>
              </a:pPr>
              <a:t>‹#›</a:t>
            </a:fld>
            <a:endParaRPr lang="en-US" altLang="en-US" sz="1400" b="0" kern="1200" dirty="0">
              <a:solidFill>
                <a:schemeClr val="tx1"/>
              </a:solidFill>
              <a:latin typeface="Arial" charset="0"/>
              <a:ea typeface="MS PGothic" charset="-128"/>
              <a:cs typeface="ＭＳ Ｐゴシック" charset="-128"/>
            </a:endParaRPr>
          </a:p>
        </p:txBody>
      </p:sp>
      <p:sp>
        <p:nvSpPr>
          <p:cNvPr id="19" name="AutoShape 3">
            <a:extLst>
              <a:ext uri="{FF2B5EF4-FFF2-40B4-BE49-F238E27FC236}">
                <a16:creationId xmlns:a16="http://schemas.microsoft.com/office/drawing/2014/main" id="{71CF5499-18AF-4470-A4BA-66E57D08FE47}"/>
              </a:ext>
            </a:extLst>
          </p:cNvPr>
          <p:cNvSpPr>
            <a:spLocks noChangeArrowheads="1"/>
          </p:cNvSpPr>
          <p:nvPr userDrawn="1"/>
        </p:nvSpPr>
        <p:spPr bwMode="auto">
          <a:xfrm>
            <a:off x="685800" y="998538"/>
            <a:ext cx="7770813" cy="914400"/>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dirty="0">
                <a:solidFill>
                  <a:srgbClr val="008080"/>
                </a:solidFill>
              </a:rPr>
              <a:t>HOW TO Determine the Molarity of an Acid Solution</a:t>
            </a:r>
          </a:p>
          <a:p>
            <a:pPr algn="ctr" eaLnBrk="1" hangingPunct="1">
              <a:defRPr/>
            </a:pPr>
            <a:r>
              <a:rPr lang="en-US" dirty="0">
                <a:solidFill>
                  <a:srgbClr val="008080"/>
                </a:solidFill>
              </a:rPr>
              <a:t> from Titration</a:t>
            </a:r>
          </a:p>
        </p:txBody>
      </p:sp>
      <p:sp>
        <p:nvSpPr>
          <p:cNvPr id="20" name="AutoShape 4">
            <a:extLst>
              <a:ext uri="{FF2B5EF4-FFF2-40B4-BE49-F238E27FC236}">
                <a16:creationId xmlns:a16="http://schemas.microsoft.com/office/drawing/2014/main" id="{B216FBE2-A24F-4602-BDB7-6B1F01594763}"/>
              </a:ext>
            </a:extLst>
          </p:cNvPr>
          <p:cNvSpPr>
            <a:spLocks noChangeArrowheads="1"/>
          </p:cNvSpPr>
          <p:nvPr userDrawn="1"/>
        </p:nvSpPr>
        <p:spPr bwMode="auto">
          <a:xfrm>
            <a:off x="836613" y="2057400"/>
            <a:ext cx="1358900" cy="511175"/>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dirty="0">
                <a:solidFill>
                  <a:srgbClr val="008080"/>
                </a:solidFill>
              </a:rPr>
              <a:t>Step [3]</a:t>
            </a:r>
          </a:p>
        </p:txBody>
      </p:sp>
      <p:sp>
        <p:nvSpPr>
          <p:cNvPr id="21" name="Rectangle 20">
            <a:extLst>
              <a:ext uri="{FF2B5EF4-FFF2-40B4-BE49-F238E27FC236}">
                <a16:creationId xmlns:a16="http://schemas.microsoft.com/office/drawing/2014/main" id="{D7B35813-70D9-4BB2-812F-30732F4CD232}"/>
              </a:ext>
            </a:extLst>
          </p:cNvPr>
          <p:cNvSpPr>
            <a:spLocks noChangeArrowheads="1"/>
          </p:cNvSpPr>
          <p:nvPr userDrawn="1"/>
        </p:nvSpPr>
        <p:spPr bwMode="auto">
          <a:xfrm>
            <a:off x="4714875" y="4195242"/>
            <a:ext cx="1838325" cy="1216025"/>
          </a:xfrm>
          <a:prstGeom prst="rect">
            <a:avLst/>
          </a:prstGeom>
          <a:solidFill>
            <a:schemeClr val="accent2"/>
          </a:solidFill>
          <a:ln w="25400">
            <a:solidFill>
              <a:srgbClr val="B0A576"/>
            </a:solidFill>
            <a:miter lim="800000"/>
            <a:headEnd/>
            <a:tailEnd type="none" w="lg" len="lg"/>
          </a:ln>
          <a:effectLst>
            <a:outerShdw blurRad="50800" dist="38100" dir="2700000" algn="tl" rotWithShape="0">
              <a:srgbClr val="000000">
                <a:alpha val="39998"/>
              </a:srgbClr>
            </a:outerShdw>
          </a:effectLst>
        </p:spPr>
        <p:txBody>
          <a:bodyPr wrap="none" anchor="ctr">
            <a:spAutoFit/>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algn="ctr" eaLnBrk="1" hangingPunct="1">
              <a:defRPr/>
            </a:pPr>
            <a:r>
              <a:rPr lang="en-US" altLang="en-US" dirty="0">
                <a:solidFill>
                  <a:srgbClr val="EFE1A2"/>
                </a:solidFill>
              </a:rPr>
              <a:t>mL—L </a:t>
            </a:r>
          </a:p>
          <a:p>
            <a:pPr algn="ctr" eaLnBrk="1" hangingPunct="1">
              <a:defRPr/>
            </a:pPr>
            <a:r>
              <a:rPr lang="en-US" altLang="en-US" dirty="0">
                <a:solidFill>
                  <a:srgbClr val="EFE1A2"/>
                </a:solidFill>
              </a:rPr>
              <a:t>conversion</a:t>
            </a:r>
          </a:p>
          <a:p>
            <a:pPr algn="ctr" eaLnBrk="1" hangingPunct="1">
              <a:defRPr/>
            </a:pPr>
            <a:r>
              <a:rPr lang="en-US" altLang="en-US" dirty="0">
                <a:solidFill>
                  <a:srgbClr val="EFE1A2"/>
                </a:solidFill>
              </a:rPr>
              <a:t>factor</a:t>
            </a:r>
          </a:p>
        </p:txBody>
      </p:sp>
      <p:sp>
        <p:nvSpPr>
          <p:cNvPr id="4" name="Content Placeholder 3">
            <a:extLst>
              <a:ext uri="{FF2B5EF4-FFF2-40B4-BE49-F238E27FC236}">
                <a16:creationId xmlns:a16="http://schemas.microsoft.com/office/drawing/2014/main" id="{770F6CFB-B851-4816-A4B0-C55F1F191F0F}"/>
              </a:ext>
            </a:extLst>
          </p:cNvPr>
          <p:cNvSpPr>
            <a:spLocks noGrp="1"/>
          </p:cNvSpPr>
          <p:nvPr>
            <p:ph sz="quarter" idx="10"/>
          </p:nvPr>
        </p:nvSpPr>
        <p:spPr>
          <a:xfrm>
            <a:off x="836613" y="998538"/>
            <a:ext cx="7620000" cy="91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a:extLst>
              <a:ext uri="{FF2B5EF4-FFF2-40B4-BE49-F238E27FC236}">
                <a16:creationId xmlns:a16="http://schemas.microsoft.com/office/drawing/2014/main" id="{1289F62A-95F7-42B7-9783-B48B28BB79D3}"/>
              </a:ext>
            </a:extLst>
          </p:cNvPr>
          <p:cNvSpPr>
            <a:spLocks noGrp="1"/>
          </p:cNvSpPr>
          <p:nvPr>
            <p:ph sz="quarter" idx="11"/>
          </p:nvPr>
        </p:nvSpPr>
        <p:spPr>
          <a:xfrm>
            <a:off x="836613" y="2057400"/>
            <a:ext cx="1358900" cy="511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a:extLst>
              <a:ext uri="{FF2B5EF4-FFF2-40B4-BE49-F238E27FC236}">
                <a16:creationId xmlns:a16="http://schemas.microsoft.com/office/drawing/2014/main" id="{B642CBC5-E7B3-4CF4-9DE2-58F61B6B0D56}"/>
              </a:ext>
            </a:extLst>
          </p:cNvPr>
          <p:cNvSpPr>
            <a:spLocks noGrp="1"/>
          </p:cNvSpPr>
          <p:nvPr>
            <p:ph sz="quarter" idx="12"/>
          </p:nvPr>
        </p:nvSpPr>
        <p:spPr>
          <a:xfrm>
            <a:off x="2411413" y="2057400"/>
            <a:ext cx="6481762" cy="8667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Content Placeholder 21">
            <a:extLst>
              <a:ext uri="{FF2B5EF4-FFF2-40B4-BE49-F238E27FC236}">
                <a16:creationId xmlns:a16="http://schemas.microsoft.com/office/drawing/2014/main" id="{01FD16D4-76AC-4AB9-921C-5FB0481C578C}"/>
              </a:ext>
            </a:extLst>
          </p:cNvPr>
          <p:cNvSpPr>
            <a:spLocks noGrp="1"/>
          </p:cNvSpPr>
          <p:nvPr>
            <p:ph sz="quarter" idx="13"/>
          </p:nvPr>
        </p:nvSpPr>
        <p:spPr>
          <a:xfrm>
            <a:off x="836613" y="3141663"/>
            <a:ext cx="8056562" cy="1054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Content Placeholder 25">
            <a:extLst>
              <a:ext uri="{FF2B5EF4-FFF2-40B4-BE49-F238E27FC236}">
                <a16:creationId xmlns:a16="http://schemas.microsoft.com/office/drawing/2014/main" id="{F8172EA7-D0DC-45DA-96DB-C6DE7EF5C876}"/>
              </a:ext>
            </a:extLst>
          </p:cNvPr>
          <p:cNvSpPr>
            <a:spLocks noGrp="1"/>
          </p:cNvSpPr>
          <p:nvPr>
            <p:ph sz="quarter" idx="14"/>
          </p:nvPr>
        </p:nvSpPr>
        <p:spPr>
          <a:xfrm>
            <a:off x="4714875" y="4195763"/>
            <a:ext cx="1838325" cy="12160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Content Placeholder 29">
            <a:extLst>
              <a:ext uri="{FF2B5EF4-FFF2-40B4-BE49-F238E27FC236}">
                <a16:creationId xmlns:a16="http://schemas.microsoft.com/office/drawing/2014/main" id="{DEB9CEB3-B73A-4310-93AE-E951FEE554A1}"/>
              </a:ext>
            </a:extLst>
          </p:cNvPr>
          <p:cNvSpPr>
            <a:spLocks noGrp="1"/>
          </p:cNvSpPr>
          <p:nvPr>
            <p:ph sz="quarter" idx="15"/>
          </p:nvPr>
        </p:nvSpPr>
        <p:spPr>
          <a:xfrm>
            <a:off x="6889750" y="4365625"/>
            <a:ext cx="2722563" cy="4032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9720910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18" name="TextBox 17"/>
          <p:cNvSpPr txBox="1"/>
          <p:nvPr userDrawn="1"/>
        </p:nvSpPr>
        <p:spPr>
          <a:xfrm>
            <a:off x="6889508" y="6244816"/>
            <a:ext cx="1810544" cy="307777"/>
          </a:xfrm>
          <a:prstGeom prst="rect">
            <a:avLst/>
          </a:prstGeom>
          <a:noFill/>
        </p:spPr>
        <p:txBody>
          <a:bodyPr wrap="square" rtlCol="0">
            <a:spAutoFit/>
          </a:bodyPr>
          <a:lstStyle/>
          <a:p>
            <a:pPr marL="0" marR="0" indent="0" algn="r" defTabSz="914400" rtl="0" eaLnBrk="1" fontAlgn="base" latinLnBrk="0" hangingPunct="1">
              <a:lnSpc>
                <a:spcPct val="100000"/>
              </a:lnSpc>
              <a:spcBef>
                <a:spcPct val="0"/>
              </a:spcBef>
              <a:spcAft>
                <a:spcPct val="0"/>
              </a:spcAft>
              <a:buClrTx/>
              <a:buSzTx/>
              <a:buFontTx/>
              <a:buNone/>
              <a:tabLst/>
              <a:defRPr/>
            </a:pPr>
            <a:fld id="{8C9F358E-A607-C04B-9E82-CD5ECE114245}" type="slidenum">
              <a:rPr lang="en-US" altLang="en-US" sz="1400" b="0" kern="1200" smtClean="0">
                <a:solidFill>
                  <a:schemeClr val="tx1"/>
                </a:solidFill>
                <a:latin typeface="Arial" charset="0"/>
                <a:ea typeface="MS PGothic" charset="-128"/>
                <a:cs typeface="ＭＳ Ｐゴシック" charset="-128"/>
              </a:rPr>
              <a:pPr marL="0" marR="0" indent="0" algn="r" defTabSz="914400" rtl="0" eaLnBrk="1" fontAlgn="base" latinLnBrk="0" hangingPunct="1">
                <a:lnSpc>
                  <a:spcPct val="100000"/>
                </a:lnSpc>
                <a:spcBef>
                  <a:spcPct val="0"/>
                </a:spcBef>
                <a:spcAft>
                  <a:spcPct val="0"/>
                </a:spcAft>
                <a:buClrTx/>
                <a:buSzTx/>
                <a:buFontTx/>
                <a:buNone/>
                <a:tabLst/>
                <a:defRPr/>
              </a:pPr>
              <a:t>‹#›</a:t>
            </a:fld>
            <a:endParaRPr lang="en-US" altLang="en-US" sz="1400" b="0" kern="1200" dirty="0">
              <a:solidFill>
                <a:schemeClr val="tx1"/>
              </a:solidFill>
              <a:latin typeface="Arial" charset="0"/>
              <a:ea typeface="MS PGothic" charset="-128"/>
              <a:cs typeface="ＭＳ Ｐゴシック" charset="-128"/>
            </a:endParaRPr>
          </a:p>
        </p:txBody>
      </p:sp>
      <p:sp>
        <p:nvSpPr>
          <p:cNvPr id="19" name="AutoShape 3">
            <a:extLst>
              <a:ext uri="{FF2B5EF4-FFF2-40B4-BE49-F238E27FC236}">
                <a16:creationId xmlns:a16="http://schemas.microsoft.com/office/drawing/2014/main" id="{F8381C02-09B9-4E50-9C2C-4C413FFCB213}"/>
              </a:ext>
            </a:extLst>
          </p:cNvPr>
          <p:cNvSpPr>
            <a:spLocks noChangeArrowheads="1"/>
          </p:cNvSpPr>
          <p:nvPr userDrawn="1"/>
        </p:nvSpPr>
        <p:spPr bwMode="auto">
          <a:xfrm>
            <a:off x="685800" y="998538"/>
            <a:ext cx="7770813" cy="914400"/>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dirty="0">
                <a:solidFill>
                  <a:srgbClr val="008080"/>
                </a:solidFill>
              </a:rPr>
              <a:t>HOW TO Determine the Molarity of an Acid Solution</a:t>
            </a:r>
          </a:p>
          <a:p>
            <a:pPr algn="ctr" eaLnBrk="1" hangingPunct="1">
              <a:defRPr/>
            </a:pPr>
            <a:r>
              <a:rPr lang="en-US" dirty="0">
                <a:solidFill>
                  <a:srgbClr val="008080"/>
                </a:solidFill>
              </a:rPr>
              <a:t> from Titration</a:t>
            </a:r>
          </a:p>
        </p:txBody>
      </p:sp>
      <p:sp>
        <p:nvSpPr>
          <p:cNvPr id="20" name="AutoShape 4">
            <a:extLst>
              <a:ext uri="{FF2B5EF4-FFF2-40B4-BE49-F238E27FC236}">
                <a16:creationId xmlns:a16="http://schemas.microsoft.com/office/drawing/2014/main" id="{2A032AF1-301F-43FD-879F-E8EAC5C09114}"/>
              </a:ext>
            </a:extLst>
          </p:cNvPr>
          <p:cNvSpPr>
            <a:spLocks noChangeArrowheads="1"/>
          </p:cNvSpPr>
          <p:nvPr userDrawn="1"/>
        </p:nvSpPr>
        <p:spPr bwMode="auto">
          <a:xfrm>
            <a:off x="836613" y="2057400"/>
            <a:ext cx="1358900" cy="511175"/>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dirty="0">
                <a:solidFill>
                  <a:srgbClr val="008080"/>
                </a:solidFill>
              </a:rPr>
              <a:t>Step [2]</a:t>
            </a:r>
          </a:p>
        </p:txBody>
      </p:sp>
      <p:sp>
        <p:nvSpPr>
          <p:cNvPr id="21" name="Rectangle 20">
            <a:extLst>
              <a:ext uri="{FF2B5EF4-FFF2-40B4-BE49-F238E27FC236}">
                <a16:creationId xmlns:a16="http://schemas.microsoft.com/office/drawing/2014/main" id="{D9E82DD2-86EF-4FCD-94CA-13CFA3852BD6}"/>
              </a:ext>
            </a:extLst>
          </p:cNvPr>
          <p:cNvSpPr>
            <a:spLocks noChangeArrowheads="1"/>
          </p:cNvSpPr>
          <p:nvPr userDrawn="1"/>
        </p:nvSpPr>
        <p:spPr bwMode="auto">
          <a:xfrm>
            <a:off x="827088" y="4508500"/>
            <a:ext cx="1449387" cy="850900"/>
          </a:xfrm>
          <a:prstGeom prst="rect">
            <a:avLst/>
          </a:prstGeom>
          <a:solidFill>
            <a:srgbClr val="FA8716"/>
          </a:solidFill>
          <a:ln w="25400">
            <a:solidFill>
              <a:srgbClr val="B8620D"/>
            </a:solidFill>
            <a:miter lim="800000"/>
            <a:headEnd/>
            <a:tailEnd type="none" w="lg" len="lg"/>
          </a:ln>
          <a:effectLst>
            <a:outerShdw blurRad="50800" dist="38100" dir="2700000" algn="tl" rotWithShape="0">
              <a:srgbClr val="000000">
                <a:alpha val="39998"/>
              </a:srgbClr>
            </a:outerShdw>
          </a:effectLst>
        </p:spPr>
        <p:txBody>
          <a:bodyPr wrap="none" anchor="ctr">
            <a:spAutoFit/>
          </a:bodyPr>
          <a:lstStyle/>
          <a:p>
            <a:pPr algn="ctr" eaLnBrk="1" hangingPunct="1">
              <a:defRPr/>
            </a:pPr>
            <a:r>
              <a:rPr lang="en-US" dirty="0">
                <a:solidFill>
                  <a:srgbClr val="FA8716"/>
                </a:solidFill>
                <a:latin typeface="+mn-lt"/>
                <a:ea typeface="+mn-ea"/>
              </a:rPr>
              <a:t>Moles of</a:t>
            </a:r>
          </a:p>
          <a:p>
            <a:pPr algn="ctr" eaLnBrk="1" hangingPunct="1">
              <a:defRPr/>
            </a:pPr>
            <a:r>
              <a:rPr lang="en-US" dirty="0">
                <a:solidFill>
                  <a:srgbClr val="FA8716"/>
                </a:solidFill>
                <a:latin typeface="+mn-lt"/>
                <a:ea typeface="+mn-ea"/>
              </a:rPr>
              <a:t>base</a:t>
            </a:r>
          </a:p>
        </p:txBody>
      </p:sp>
      <p:sp>
        <p:nvSpPr>
          <p:cNvPr id="22" name="Rectangle 20">
            <a:extLst>
              <a:ext uri="{FF2B5EF4-FFF2-40B4-BE49-F238E27FC236}">
                <a16:creationId xmlns:a16="http://schemas.microsoft.com/office/drawing/2014/main" id="{78EBAA43-95CE-4108-AC7E-0BFA9DBC748B}"/>
              </a:ext>
            </a:extLst>
          </p:cNvPr>
          <p:cNvSpPr>
            <a:spLocks noChangeArrowheads="1"/>
          </p:cNvSpPr>
          <p:nvPr userDrawn="1"/>
        </p:nvSpPr>
        <p:spPr bwMode="auto">
          <a:xfrm>
            <a:off x="3635375" y="4005263"/>
            <a:ext cx="1838325" cy="1216025"/>
          </a:xfrm>
          <a:prstGeom prst="rect">
            <a:avLst/>
          </a:prstGeom>
          <a:solidFill>
            <a:schemeClr val="accent2"/>
          </a:solidFill>
          <a:ln w="25400">
            <a:solidFill>
              <a:srgbClr val="B0A576"/>
            </a:solidFill>
            <a:miter lim="800000"/>
            <a:headEnd/>
            <a:tailEnd type="none" w="lg" len="lg"/>
          </a:ln>
          <a:effectLst>
            <a:outerShdw blurRad="50800" dist="38100" dir="2700000" algn="tl" rotWithShape="0">
              <a:srgbClr val="000000">
                <a:alpha val="39998"/>
              </a:srgbClr>
            </a:outerShdw>
          </a:effectLst>
        </p:spPr>
        <p:txBody>
          <a:bodyPr wrap="none" anchor="ctr">
            <a:spAutoFit/>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algn="ctr" eaLnBrk="1" hangingPunct="1">
              <a:defRPr/>
            </a:pPr>
            <a:r>
              <a:rPr lang="en-US" altLang="en-US" dirty="0">
                <a:solidFill>
                  <a:srgbClr val="EFE1A2"/>
                </a:solidFill>
              </a:rPr>
              <a:t>mole–mole</a:t>
            </a:r>
          </a:p>
          <a:p>
            <a:pPr algn="ctr" eaLnBrk="1" hangingPunct="1">
              <a:defRPr/>
            </a:pPr>
            <a:r>
              <a:rPr lang="en-US" altLang="en-US" dirty="0">
                <a:solidFill>
                  <a:srgbClr val="EFE1A2"/>
                </a:solidFill>
              </a:rPr>
              <a:t>conversion</a:t>
            </a:r>
          </a:p>
          <a:p>
            <a:pPr algn="ctr" eaLnBrk="1" hangingPunct="1">
              <a:defRPr/>
            </a:pPr>
            <a:r>
              <a:rPr lang="en-US" altLang="en-US" dirty="0">
                <a:solidFill>
                  <a:srgbClr val="EFE1A2"/>
                </a:solidFill>
              </a:rPr>
              <a:t>factor</a:t>
            </a:r>
          </a:p>
        </p:txBody>
      </p:sp>
      <p:sp>
        <p:nvSpPr>
          <p:cNvPr id="24" name="Rectangle 22">
            <a:extLst>
              <a:ext uri="{FF2B5EF4-FFF2-40B4-BE49-F238E27FC236}">
                <a16:creationId xmlns:a16="http://schemas.microsoft.com/office/drawing/2014/main" id="{20B6A8A7-A338-4441-9C20-ED78E817536F}"/>
              </a:ext>
            </a:extLst>
          </p:cNvPr>
          <p:cNvSpPr>
            <a:spLocks noChangeArrowheads="1"/>
          </p:cNvSpPr>
          <p:nvPr userDrawn="1"/>
        </p:nvSpPr>
        <p:spPr bwMode="auto">
          <a:xfrm>
            <a:off x="6516688" y="4508500"/>
            <a:ext cx="1449387" cy="850900"/>
          </a:xfrm>
          <a:prstGeom prst="rect">
            <a:avLst/>
          </a:prstGeom>
          <a:solidFill>
            <a:srgbClr val="FA8716"/>
          </a:solidFill>
          <a:ln w="25400">
            <a:solidFill>
              <a:srgbClr val="B8620D"/>
            </a:solidFill>
            <a:miter lim="800000"/>
            <a:headEnd/>
            <a:tailEnd type="none" w="lg" len="lg"/>
          </a:ln>
          <a:effectLst>
            <a:outerShdw blurRad="50800" dist="38100" dir="2700000" algn="tl" rotWithShape="0">
              <a:srgbClr val="000000">
                <a:alpha val="39998"/>
              </a:srgbClr>
            </a:outerShdw>
          </a:effectLst>
        </p:spPr>
        <p:txBody>
          <a:bodyPr wrap="none" anchor="ctr">
            <a:spAutoFit/>
          </a:bodyPr>
          <a:lstStyle/>
          <a:p>
            <a:pPr algn="ctr" eaLnBrk="1" hangingPunct="1">
              <a:defRPr/>
            </a:pPr>
            <a:r>
              <a:rPr lang="en-US" dirty="0">
                <a:solidFill>
                  <a:srgbClr val="FA8716"/>
                </a:solidFill>
                <a:latin typeface="+mn-lt"/>
                <a:ea typeface="+mn-ea"/>
              </a:rPr>
              <a:t>Moles of</a:t>
            </a:r>
          </a:p>
          <a:p>
            <a:pPr algn="ctr" eaLnBrk="1" hangingPunct="1">
              <a:defRPr/>
            </a:pPr>
            <a:r>
              <a:rPr lang="en-US" dirty="0">
                <a:solidFill>
                  <a:srgbClr val="FA8716"/>
                </a:solidFill>
                <a:latin typeface="+mn-lt"/>
                <a:ea typeface="+mn-ea"/>
              </a:rPr>
              <a:t>acid</a:t>
            </a:r>
          </a:p>
        </p:txBody>
      </p:sp>
      <p:sp>
        <p:nvSpPr>
          <p:cNvPr id="4" name="Content Placeholder 3">
            <a:extLst>
              <a:ext uri="{FF2B5EF4-FFF2-40B4-BE49-F238E27FC236}">
                <a16:creationId xmlns:a16="http://schemas.microsoft.com/office/drawing/2014/main" id="{E48FF6A3-4537-4A4B-986C-52BC7CFEDC4A}"/>
              </a:ext>
            </a:extLst>
          </p:cNvPr>
          <p:cNvSpPr>
            <a:spLocks noGrp="1"/>
          </p:cNvSpPr>
          <p:nvPr>
            <p:ph sz="quarter" idx="10"/>
          </p:nvPr>
        </p:nvSpPr>
        <p:spPr>
          <a:xfrm>
            <a:off x="685800" y="998538"/>
            <a:ext cx="7770813" cy="91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a:extLst>
              <a:ext uri="{FF2B5EF4-FFF2-40B4-BE49-F238E27FC236}">
                <a16:creationId xmlns:a16="http://schemas.microsoft.com/office/drawing/2014/main" id="{4C50EF76-66E9-4C1E-8720-E3DA4F91EDD9}"/>
              </a:ext>
            </a:extLst>
          </p:cNvPr>
          <p:cNvSpPr>
            <a:spLocks noGrp="1"/>
          </p:cNvSpPr>
          <p:nvPr>
            <p:ph sz="quarter" idx="11"/>
          </p:nvPr>
        </p:nvSpPr>
        <p:spPr>
          <a:xfrm>
            <a:off x="836613" y="2141538"/>
            <a:ext cx="1358900" cy="4270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a:extLst>
              <a:ext uri="{FF2B5EF4-FFF2-40B4-BE49-F238E27FC236}">
                <a16:creationId xmlns:a16="http://schemas.microsoft.com/office/drawing/2014/main" id="{1ABC0B3D-82E5-4577-B2D5-41165BF95FD4}"/>
              </a:ext>
            </a:extLst>
          </p:cNvPr>
          <p:cNvSpPr>
            <a:spLocks noGrp="1"/>
          </p:cNvSpPr>
          <p:nvPr>
            <p:ph sz="quarter" idx="12"/>
          </p:nvPr>
        </p:nvSpPr>
        <p:spPr>
          <a:xfrm>
            <a:off x="2484438" y="2057400"/>
            <a:ext cx="5832475" cy="5794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Content Placeholder 25">
            <a:extLst>
              <a:ext uri="{FF2B5EF4-FFF2-40B4-BE49-F238E27FC236}">
                <a16:creationId xmlns:a16="http://schemas.microsoft.com/office/drawing/2014/main" id="{CDF0D72D-1DC5-4829-A3FE-840319790E2C}"/>
              </a:ext>
            </a:extLst>
          </p:cNvPr>
          <p:cNvSpPr>
            <a:spLocks noGrp="1"/>
          </p:cNvSpPr>
          <p:nvPr>
            <p:ph sz="quarter" idx="13"/>
          </p:nvPr>
        </p:nvSpPr>
        <p:spPr>
          <a:xfrm>
            <a:off x="836613" y="4508500"/>
            <a:ext cx="1439862" cy="8509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Content Placeholder 29">
            <a:extLst>
              <a:ext uri="{FF2B5EF4-FFF2-40B4-BE49-F238E27FC236}">
                <a16:creationId xmlns:a16="http://schemas.microsoft.com/office/drawing/2014/main" id="{262218D4-1A98-4B1A-B7A6-9768106FC733}"/>
              </a:ext>
            </a:extLst>
          </p:cNvPr>
          <p:cNvSpPr>
            <a:spLocks noGrp="1"/>
          </p:cNvSpPr>
          <p:nvPr>
            <p:ph sz="quarter" idx="14"/>
          </p:nvPr>
        </p:nvSpPr>
        <p:spPr>
          <a:xfrm>
            <a:off x="3635375" y="4005263"/>
            <a:ext cx="1838325" cy="12160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3" name="Content Placeholder 32">
            <a:extLst>
              <a:ext uri="{FF2B5EF4-FFF2-40B4-BE49-F238E27FC236}">
                <a16:creationId xmlns:a16="http://schemas.microsoft.com/office/drawing/2014/main" id="{13DB12D0-67B1-4653-86B2-332C69BAE0D1}"/>
              </a:ext>
            </a:extLst>
          </p:cNvPr>
          <p:cNvSpPr>
            <a:spLocks noGrp="1"/>
          </p:cNvSpPr>
          <p:nvPr>
            <p:ph sz="quarter" idx="15"/>
          </p:nvPr>
        </p:nvSpPr>
        <p:spPr>
          <a:xfrm>
            <a:off x="6516688" y="4508500"/>
            <a:ext cx="1449387" cy="8509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5" name="Content Placeholder 34">
            <a:extLst>
              <a:ext uri="{FF2B5EF4-FFF2-40B4-BE49-F238E27FC236}">
                <a16:creationId xmlns:a16="http://schemas.microsoft.com/office/drawing/2014/main" id="{6F707E8F-A291-411F-A1A0-9668330BC0A6}"/>
              </a:ext>
            </a:extLst>
          </p:cNvPr>
          <p:cNvSpPr>
            <a:spLocks noGrp="1"/>
          </p:cNvSpPr>
          <p:nvPr>
            <p:ph sz="quarter" idx="16"/>
          </p:nvPr>
        </p:nvSpPr>
        <p:spPr>
          <a:xfrm>
            <a:off x="827088" y="5521325"/>
            <a:ext cx="7629525" cy="10683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7" name="Content Placeholder 36">
            <a:extLst>
              <a:ext uri="{FF2B5EF4-FFF2-40B4-BE49-F238E27FC236}">
                <a16:creationId xmlns:a16="http://schemas.microsoft.com/office/drawing/2014/main" id="{69C097DA-885E-43F2-8273-32E643E0834A}"/>
              </a:ext>
            </a:extLst>
          </p:cNvPr>
          <p:cNvSpPr>
            <a:spLocks noGrp="1"/>
          </p:cNvSpPr>
          <p:nvPr>
            <p:ph sz="quarter" idx="17"/>
          </p:nvPr>
        </p:nvSpPr>
        <p:spPr>
          <a:xfrm>
            <a:off x="1116013" y="3119438"/>
            <a:ext cx="7340600" cy="8858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18"/>
          </p:nvPr>
        </p:nvSpPr>
        <p:spPr>
          <a:xfrm>
            <a:off x="6084888" y="3119438"/>
            <a:ext cx="3059112" cy="1030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6"/>
          <p:cNvSpPr>
            <a:spLocks noGrp="1"/>
          </p:cNvSpPr>
          <p:nvPr>
            <p:ph sz="quarter" idx="19"/>
          </p:nvPr>
        </p:nvSpPr>
        <p:spPr>
          <a:xfrm>
            <a:off x="5867400" y="2141538"/>
            <a:ext cx="2589213" cy="7826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47545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8" name="TextBox 17"/>
          <p:cNvSpPr txBox="1"/>
          <p:nvPr userDrawn="1"/>
        </p:nvSpPr>
        <p:spPr>
          <a:xfrm>
            <a:off x="6889508" y="6244816"/>
            <a:ext cx="1810544" cy="307777"/>
          </a:xfrm>
          <a:prstGeom prst="rect">
            <a:avLst/>
          </a:prstGeom>
          <a:noFill/>
        </p:spPr>
        <p:txBody>
          <a:bodyPr wrap="square" rtlCol="0">
            <a:spAutoFit/>
          </a:bodyPr>
          <a:lstStyle/>
          <a:p>
            <a:pPr marL="0" marR="0" indent="0" algn="r" defTabSz="914400" rtl="0" eaLnBrk="1" fontAlgn="base" latinLnBrk="0" hangingPunct="1">
              <a:lnSpc>
                <a:spcPct val="100000"/>
              </a:lnSpc>
              <a:spcBef>
                <a:spcPct val="0"/>
              </a:spcBef>
              <a:spcAft>
                <a:spcPct val="0"/>
              </a:spcAft>
              <a:buClrTx/>
              <a:buSzTx/>
              <a:buFontTx/>
              <a:buNone/>
              <a:tabLst/>
              <a:defRPr/>
            </a:pPr>
            <a:fld id="{8C9F358E-A607-C04B-9E82-CD5ECE114245}" type="slidenum">
              <a:rPr lang="en-US" altLang="en-US" sz="1400" b="0" kern="1200" smtClean="0">
                <a:solidFill>
                  <a:schemeClr val="tx1"/>
                </a:solidFill>
                <a:latin typeface="Arial" charset="0"/>
                <a:ea typeface="MS PGothic" charset="-128"/>
                <a:cs typeface="ＭＳ Ｐゴシック" charset="-128"/>
              </a:rPr>
              <a:pPr marL="0" marR="0" indent="0" algn="r" defTabSz="914400" rtl="0" eaLnBrk="1" fontAlgn="base" latinLnBrk="0" hangingPunct="1">
                <a:lnSpc>
                  <a:spcPct val="100000"/>
                </a:lnSpc>
                <a:spcBef>
                  <a:spcPct val="0"/>
                </a:spcBef>
                <a:spcAft>
                  <a:spcPct val="0"/>
                </a:spcAft>
                <a:buClrTx/>
                <a:buSzTx/>
                <a:buFontTx/>
                <a:buNone/>
                <a:tabLst/>
                <a:defRPr/>
              </a:pPr>
              <a:t>‹#›</a:t>
            </a:fld>
            <a:endParaRPr lang="en-US" altLang="en-US" sz="1400" b="0" kern="1200" dirty="0">
              <a:solidFill>
                <a:schemeClr val="tx1"/>
              </a:solidFill>
              <a:latin typeface="Arial" charset="0"/>
              <a:ea typeface="MS PGothic" charset="-128"/>
              <a:cs typeface="ＭＳ Ｐゴシック" charset="-128"/>
            </a:endParaRPr>
          </a:p>
        </p:txBody>
      </p:sp>
      <p:sp>
        <p:nvSpPr>
          <p:cNvPr id="19" name="AutoShape 3">
            <a:extLst>
              <a:ext uri="{FF2B5EF4-FFF2-40B4-BE49-F238E27FC236}">
                <a16:creationId xmlns:a16="http://schemas.microsoft.com/office/drawing/2014/main" id="{D3A9931C-DFE2-4A87-8090-40A55F05B6DB}"/>
              </a:ext>
            </a:extLst>
          </p:cNvPr>
          <p:cNvSpPr>
            <a:spLocks noChangeArrowheads="1"/>
          </p:cNvSpPr>
          <p:nvPr userDrawn="1"/>
        </p:nvSpPr>
        <p:spPr bwMode="auto">
          <a:xfrm>
            <a:off x="788988" y="2079625"/>
            <a:ext cx="1358900" cy="511175"/>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dirty="0">
                <a:solidFill>
                  <a:srgbClr val="008080"/>
                </a:solidFill>
              </a:rPr>
              <a:t>Step [1]</a:t>
            </a:r>
          </a:p>
        </p:txBody>
      </p:sp>
      <p:sp>
        <p:nvSpPr>
          <p:cNvPr id="20" name="AutoShape 15">
            <a:extLst>
              <a:ext uri="{FF2B5EF4-FFF2-40B4-BE49-F238E27FC236}">
                <a16:creationId xmlns:a16="http://schemas.microsoft.com/office/drawing/2014/main" id="{91EC8D0B-165C-464C-8EF1-C7AAF15FD62C}"/>
              </a:ext>
            </a:extLst>
          </p:cNvPr>
          <p:cNvSpPr>
            <a:spLocks noChangeArrowheads="1"/>
          </p:cNvSpPr>
          <p:nvPr userDrawn="1"/>
        </p:nvSpPr>
        <p:spPr bwMode="auto">
          <a:xfrm>
            <a:off x="685800" y="998538"/>
            <a:ext cx="7770813" cy="914400"/>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dirty="0">
                <a:solidFill>
                  <a:srgbClr val="008080"/>
                </a:solidFill>
              </a:rPr>
              <a:t>HOW TO Determine the Molarity of an Acid Solution</a:t>
            </a:r>
          </a:p>
          <a:p>
            <a:pPr algn="ctr" eaLnBrk="1" hangingPunct="1">
              <a:defRPr/>
            </a:pPr>
            <a:r>
              <a:rPr lang="en-US" dirty="0">
                <a:solidFill>
                  <a:srgbClr val="008080"/>
                </a:solidFill>
              </a:rPr>
              <a:t> from Titration</a:t>
            </a:r>
          </a:p>
        </p:txBody>
      </p:sp>
      <p:sp>
        <p:nvSpPr>
          <p:cNvPr id="21" name="Rectangle 18">
            <a:extLst>
              <a:ext uri="{FF2B5EF4-FFF2-40B4-BE49-F238E27FC236}">
                <a16:creationId xmlns:a16="http://schemas.microsoft.com/office/drawing/2014/main" id="{E5032128-76A7-4E40-B472-56FDECF3671A}"/>
              </a:ext>
            </a:extLst>
          </p:cNvPr>
          <p:cNvSpPr>
            <a:spLocks noChangeArrowheads="1"/>
          </p:cNvSpPr>
          <p:nvPr userDrawn="1"/>
        </p:nvSpPr>
        <p:spPr bwMode="auto">
          <a:xfrm>
            <a:off x="1423194" y="5494338"/>
            <a:ext cx="1449387" cy="850900"/>
          </a:xfrm>
          <a:prstGeom prst="rect">
            <a:avLst/>
          </a:prstGeom>
          <a:solidFill>
            <a:srgbClr val="FA8716"/>
          </a:solidFill>
          <a:ln w="25400">
            <a:solidFill>
              <a:srgbClr val="B8620D"/>
            </a:solidFill>
            <a:miter lim="800000"/>
            <a:headEnd/>
            <a:tailEnd type="none" w="lg" len="lg"/>
          </a:ln>
          <a:effectLst>
            <a:outerShdw blurRad="50800" dist="38100" dir="2700000" algn="tl" rotWithShape="0">
              <a:srgbClr val="000000">
                <a:alpha val="39998"/>
              </a:srgbClr>
            </a:outerShdw>
          </a:effectLst>
        </p:spPr>
        <p:txBody>
          <a:bodyPr wrap="none" anchor="ctr">
            <a:spAutoFit/>
          </a:bodyPr>
          <a:lstStyle/>
          <a:p>
            <a:pPr algn="ctr" eaLnBrk="1" hangingPunct="1">
              <a:defRPr/>
            </a:pPr>
            <a:r>
              <a:rPr lang="en-US" dirty="0">
                <a:solidFill>
                  <a:srgbClr val="FA8716"/>
                </a:solidFill>
                <a:latin typeface="+mn-lt"/>
                <a:ea typeface="+mn-ea"/>
              </a:rPr>
              <a:t>Moles of</a:t>
            </a:r>
          </a:p>
          <a:p>
            <a:pPr algn="ctr" eaLnBrk="1" hangingPunct="1">
              <a:defRPr/>
            </a:pPr>
            <a:r>
              <a:rPr lang="en-US" dirty="0">
                <a:solidFill>
                  <a:srgbClr val="FA8716"/>
                </a:solidFill>
                <a:latin typeface="+mn-lt"/>
                <a:ea typeface="+mn-ea"/>
              </a:rPr>
              <a:t>base</a:t>
            </a:r>
          </a:p>
        </p:txBody>
      </p:sp>
      <p:sp>
        <p:nvSpPr>
          <p:cNvPr id="22" name="Rectangle 25">
            <a:extLst>
              <a:ext uri="{FF2B5EF4-FFF2-40B4-BE49-F238E27FC236}">
                <a16:creationId xmlns:a16="http://schemas.microsoft.com/office/drawing/2014/main" id="{3DF611AE-9209-49FA-BE4A-84C600091395}"/>
              </a:ext>
            </a:extLst>
          </p:cNvPr>
          <p:cNvSpPr>
            <a:spLocks noChangeArrowheads="1"/>
          </p:cNvSpPr>
          <p:nvPr userDrawn="1"/>
        </p:nvSpPr>
        <p:spPr bwMode="auto">
          <a:xfrm>
            <a:off x="556803" y="3682690"/>
            <a:ext cx="1732782" cy="830997"/>
          </a:xfrm>
          <a:prstGeom prst="rect">
            <a:avLst/>
          </a:prstGeom>
          <a:solidFill>
            <a:srgbClr val="FA8716"/>
          </a:solidFill>
          <a:ln w="25400">
            <a:solidFill>
              <a:srgbClr val="B8620D"/>
            </a:solidFill>
            <a:miter lim="800000"/>
            <a:headEnd/>
            <a:tailEnd type="none" w="lg" len="lg"/>
          </a:ln>
          <a:effectLst>
            <a:outerShdw blurRad="50800" dist="38100" dir="2700000" algn="tl" rotWithShape="0">
              <a:srgbClr val="000000">
                <a:alpha val="39998"/>
              </a:srgbClr>
            </a:outerShdw>
          </a:effectLst>
        </p:spPr>
        <p:txBody>
          <a:bodyPr wrap="none" anchor="ctr">
            <a:spAutoFit/>
          </a:bodyPr>
          <a:lstStyle/>
          <a:p>
            <a:pPr algn="ctr" eaLnBrk="1" hangingPunct="1">
              <a:defRPr/>
            </a:pPr>
            <a:r>
              <a:rPr lang="en-US" dirty="0">
                <a:solidFill>
                  <a:srgbClr val="FA8716"/>
                </a:solidFill>
                <a:latin typeface="+mn-lt"/>
                <a:ea typeface="+mn-ea"/>
              </a:rPr>
              <a:t>Volume of </a:t>
            </a:r>
            <a:br>
              <a:rPr lang="en-US" dirty="0">
                <a:solidFill>
                  <a:srgbClr val="FA8716"/>
                </a:solidFill>
                <a:latin typeface="+mn-lt"/>
                <a:ea typeface="+mn-ea"/>
              </a:rPr>
            </a:br>
            <a:r>
              <a:rPr lang="en-US" dirty="0">
                <a:solidFill>
                  <a:srgbClr val="FA8716"/>
                </a:solidFill>
                <a:latin typeface="+mn-lt"/>
                <a:ea typeface="+mn-ea"/>
              </a:rPr>
              <a:t>base</a:t>
            </a:r>
          </a:p>
        </p:txBody>
      </p:sp>
      <p:sp>
        <p:nvSpPr>
          <p:cNvPr id="26" name="Rectangle 30">
            <a:extLst>
              <a:ext uri="{FF2B5EF4-FFF2-40B4-BE49-F238E27FC236}">
                <a16:creationId xmlns:a16="http://schemas.microsoft.com/office/drawing/2014/main" id="{226A9493-DA0A-486E-9C0A-70548A950A54}"/>
              </a:ext>
            </a:extLst>
          </p:cNvPr>
          <p:cNvSpPr>
            <a:spLocks noChangeArrowheads="1"/>
          </p:cNvSpPr>
          <p:nvPr userDrawn="1"/>
        </p:nvSpPr>
        <p:spPr bwMode="auto">
          <a:xfrm>
            <a:off x="6548261" y="3035993"/>
            <a:ext cx="1837735" cy="1209418"/>
          </a:xfrm>
          <a:prstGeom prst="rect">
            <a:avLst/>
          </a:prstGeom>
          <a:solidFill>
            <a:schemeClr val="accent2"/>
          </a:solidFill>
          <a:ln w="25400">
            <a:solidFill>
              <a:srgbClr val="B0A576"/>
            </a:solidFill>
            <a:miter lim="800000"/>
            <a:headEnd/>
            <a:tailEnd type="none" w="lg" len="lg"/>
          </a:ln>
          <a:effectLst>
            <a:outerShdw blurRad="50800" dist="38100" dir="2700000" algn="tl" rotWithShape="0">
              <a:srgbClr val="000000">
                <a:alpha val="39998"/>
              </a:srgbClr>
            </a:outerShdw>
          </a:effectLst>
        </p:spPr>
        <p:txBody>
          <a:bodyPr wrap="none" anchor="ctr">
            <a:spAutoFit/>
          </a:bodyPr>
          <a:lstStyle/>
          <a:p>
            <a:pPr algn="ctr" eaLnBrk="1" hangingPunct="1">
              <a:defRPr/>
            </a:pPr>
            <a:endParaRPr lang="en-US" dirty="0">
              <a:solidFill>
                <a:srgbClr val="EFE1A2"/>
              </a:solidFill>
              <a:latin typeface="+mn-lt"/>
              <a:ea typeface="+mn-ea"/>
            </a:endParaRPr>
          </a:p>
        </p:txBody>
      </p:sp>
      <p:sp>
        <p:nvSpPr>
          <p:cNvPr id="4" name="Content Placeholder 3">
            <a:extLst>
              <a:ext uri="{FF2B5EF4-FFF2-40B4-BE49-F238E27FC236}">
                <a16:creationId xmlns:a16="http://schemas.microsoft.com/office/drawing/2014/main" id="{87BD1AA2-BF36-4F26-8B84-C105E927F51D}"/>
              </a:ext>
            </a:extLst>
          </p:cNvPr>
          <p:cNvSpPr>
            <a:spLocks noGrp="1"/>
          </p:cNvSpPr>
          <p:nvPr>
            <p:ph sz="quarter" idx="10"/>
          </p:nvPr>
        </p:nvSpPr>
        <p:spPr>
          <a:xfrm>
            <a:off x="2871788" y="3035300"/>
            <a:ext cx="3676650" cy="12096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a:extLst>
              <a:ext uri="{FF2B5EF4-FFF2-40B4-BE49-F238E27FC236}">
                <a16:creationId xmlns:a16="http://schemas.microsoft.com/office/drawing/2014/main" id="{36D79E1F-BD92-4327-AD87-71C37A3CD184}"/>
              </a:ext>
            </a:extLst>
          </p:cNvPr>
          <p:cNvSpPr>
            <a:spLocks noGrp="1"/>
          </p:cNvSpPr>
          <p:nvPr>
            <p:ph sz="quarter" idx="11"/>
          </p:nvPr>
        </p:nvSpPr>
        <p:spPr>
          <a:xfrm>
            <a:off x="1116013" y="1196975"/>
            <a:ext cx="7569200" cy="71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a:extLst>
              <a:ext uri="{FF2B5EF4-FFF2-40B4-BE49-F238E27FC236}">
                <a16:creationId xmlns:a16="http://schemas.microsoft.com/office/drawing/2014/main" id="{3C6B480A-ADF3-47FF-9251-910E3E64DFBF}"/>
              </a:ext>
            </a:extLst>
          </p:cNvPr>
          <p:cNvSpPr>
            <a:spLocks noGrp="1"/>
          </p:cNvSpPr>
          <p:nvPr>
            <p:ph sz="quarter" idx="12"/>
          </p:nvPr>
        </p:nvSpPr>
        <p:spPr>
          <a:xfrm>
            <a:off x="788988" y="2141538"/>
            <a:ext cx="1500187" cy="368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Content Placeholder 27">
            <a:extLst>
              <a:ext uri="{FF2B5EF4-FFF2-40B4-BE49-F238E27FC236}">
                <a16:creationId xmlns:a16="http://schemas.microsoft.com/office/drawing/2014/main" id="{68540B68-263E-47F5-B1C6-25264DEBF22C}"/>
              </a:ext>
            </a:extLst>
          </p:cNvPr>
          <p:cNvSpPr>
            <a:spLocks noGrp="1"/>
          </p:cNvSpPr>
          <p:nvPr>
            <p:ph sz="quarter" idx="13"/>
          </p:nvPr>
        </p:nvSpPr>
        <p:spPr>
          <a:xfrm>
            <a:off x="685800" y="3840163"/>
            <a:ext cx="1603375" cy="673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2" name="Content Placeholder 31">
            <a:extLst>
              <a:ext uri="{FF2B5EF4-FFF2-40B4-BE49-F238E27FC236}">
                <a16:creationId xmlns:a16="http://schemas.microsoft.com/office/drawing/2014/main" id="{0DE923C9-7B64-446D-800B-23FFB39164A0}"/>
              </a:ext>
            </a:extLst>
          </p:cNvPr>
          <p:cNvSpPr>
            <a:spLocks noGrp="1"/>
          </p:cNvSpPr>
          <p:nvPr>
            <p:ph sz="quarter" idx="14"/>
          </p:nvPr>
        </p:nvSpPr>
        <p:spPr>
          <a:xfrm>
            <a:off x="1116013" y="5494338"/>
            <a:ext cx="1755775" cy="5969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Content Placeholder 33">
            <a:extLst>
              <a:ext uri="{FF2B5EF4-FFF2-40B4-BE49-F238E27FC236}">
                <a16:creationId xmlns:a16="http://schemas.microsoft.com/office/drawing/2014/main" id="{D9E1DD08-93C9-4FE0-BD12-360874402621}"/>
              </a:ext>
            </a:extLst>
          </p:cNvPr>
          <p:cNvSpPr>
            <a:spLocks noGrp="1"/>
          </p:cNvSpPr>
          <p:nvPr>
            <p:ph sz="quarter" idx="15"/>
          </p:nvPr>
        </p:nvSpPr>
        <p:spPr>
          <a:xfrm>
            <a:off x="2871788" y="4513263"/>
            <a:ext cx="4017962" cy="981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6" name="Content Placeholder 35">
            <a:extLst>
              <a:ext uri="{FF2B5EF4-FFF2-40B4-BE49-F238E27FC236}">
                <a16:creationId xmlns:a16="http://schemas.microsoft.com/office/drawing/2014/main" id="{6BCDF270-42A3-46FF-B94F-41C5D7B00CAE}"/>
              </a:ext>
            </a:extLst>
          </p:cNvPr>
          <p:cNvSpPr>
            <a:spLocks noGrp="1"/>
          </p:cNvSpPr>
          <p:nvPr>
            <p:ph sz="quarter" idx="16"/>
          </p:nvPr>
        </p:nvSpPr>
        <p:spPr>
          <a:xfrm>
            <a:off x="7524750" y="4652963"/>
            <a:ext cx="1619250" cy="841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698DC40D-73E7-4706-8A08-93F632CA5D65}"/>
              </a:ext>
            </a:extLst>
          </p:cNvPr>
          <p:cNvSpPr>
            <a:spLocks noGrp="1"/>
          </p:cNvSpPr>
          <p:nvPr>
            <p:ph sz="quarter" idx="17"/>
          </p:nvPr>
        </p:nvSpPr>
        <p:spPr>
          <a:xfrm>
            <a:off x="5292725" y="2141538"/>
            <a:ext cx="3406775" cy="6937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a:extLst>
              <a:ext uri="{FF2B5EF4-FFF2-40B4-BE49-F238E27FC236}">
                <a16:creationId xmlns:a16="http://schemas.microsoft.com/office/drawing/2014/main" id="{8EC30D8E-47BA-4EF7-9D79-980E1E812732}"/>
              </a:ext>
            </a:extLst>
          </p:cNvPr>
          <p:cNvSpPr>
            <a:spLocks noGrp="1"/>
          </p:cNvSpPr>
          <p:nvPr>
            <p:ph sz="quarter" idx="18"/>
          </p:nvPr>
        </p:nvSpPr>
        <p:spPr>
          <a:xfrm>
            <a:off x="3924300" y="6553200"/>
            <a:ext cx="2808288" cy="763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74311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t>Click to edit Master title style</a:t>
            </a:r>
          </a:p>
        </p:txBody>
      </p:sp>
      <p:sp>
        <p:nvSpPr>
          <p:cNvPr id="7" name="Content Placeholder 6" hidden="1"/>
          <p:cNvSpPr>
            <a:spLocks noGrp="1"/>
          </p:cNvSpPr>
          <p:nvPr>
            <p:ph sz="quarter" idx="10"/>
          </p:nvPr>
        </p:nvSpPr>
        <p:spPr>
          <a:xfrm>
            <a:off x="611188" y="1844675"/>
            <a:ext cx="8075612" cy="1584325"/>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8" hidden="1"/>
          <p:cNvSpPr>
            <a:spLocks noGrp="1"/>
          </p:cNvSpPr>
          <p:nvPr>
            <p:ph sz="quarter" idx="11"/>
          </p:nvPr>
        </p:nvSpPr>
        <p:spPr>
          <a:xfrm>
            <a:off x="611188" y="3716338"/>
            <a:ext cx="8281987" cy="1225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10" hidden="1"/>
          <p:cNvSpPr>
            <a:spLocks noGrp="1"/>
          </p:cNvSpPr>
          <p:nvPr>
            <p:ph sz="quarter" idx="12"/>
          </p:nvPr>
        </p:nvSpPr>
        <p:spPr>
          <a:xfrm>
            <a:off x="611188" y="5084763"/>
            <a:ext cx="8424862" cy="504825"/>
          </a:xfrm>
        </p:spPr>
        <p:txBody>
          <a:bodyPr/>
          <a:lstStyle>
            <a:lvl1pPr marL="0" indent="0">
              <a:buNone/>
              <a:defRPr sz="900"/>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12" hidden="1"/>
          <p:cNvSpPr>
            <a:spLocks noGrp="1"/>
          </p:cNvSpPr>
          <p:nvPr>
            <p:ph sz="quarter" idx="13"/>
          </p:nvPr>
        </p:nvSpPr>
        <p:spPr>
          <a:xfrm>
            <a:off x="611188" y="5949950"/>
            <a:ext cx="7848600" cy="792163"/>
          </a:xfrm>
        </p:spPr>
        <p:txBody>
          <a:bodyPr/>
          <a:lstStyle>
            <a:lvl1pPr marL="0" indent="0">
              <a:buNone/>
              <a:defRPr sz="900"/>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14" hidden="1"/>
          <p:cNvSpPr>
            <a:spLocks noGrp="1"/>
          </p:cNvSpPr>
          <p:nvPr>
            <p:ph sz="quarter" idx="14"/>
          </p:nvPr>
        </p:nvSpPr>
        <p:spPr>
          <a:xfrm>
            <a:off x="4787900" y="2205038"/>
            <a:ext cx="2879725" cy="1511300"/>
          </a:xfrm>
        </p:spPr>
        <p:txBody>
          <a:bodyPr/>
          <a:lstStyle>
            <a:lvl1pPr marL="0" indent="0">
              <a:buNone/>
              <a:defRPr sz="900"/>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16" hidden="1"/>
          <p:cNvSpPr>
            <a:spLocks noGrp="1"/>
          </p:cNvSpPr>
          <p:nvPr>
            <p:ph sz="quarter" idx="15"/>
          </p:nvPr>
        </p:nvSpPr>
        <p:spPr>
          <a:xfrm>
            <a:off x="6516688" y="4292600"/>
            <a:ext cx="1584325" cy="792163"/>
          </a:xfrm>
        </p:spPr>
        <p:txBody>
          <a:bodyPr/>
          <a:lstStyle>
            <a:lvl1pPr marL="0" indent="0">
              <a:buNone/>
              <a:defRPr sz="900"/>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Box 17" hidden="1"/>
          <p:cNvSpPr txBox="1"/>
          <p:nvPr userDrawn="1"/>
        </p:nvSpPr>
        <p:spPr>
          <a:xfrm>
            <a:off x="6889508" y="6244816"/>
            <a:ext cx="1810544" cy="230832"/>
          </a:xfrm>
          <a:prstGeom prst="rect">
            <a:avLst/>
          </a:prstGeom>
          <a:noFill/>
        </p:spPr>
        <p:txBody>
          <a:bodyPr wrap="square" rtlCol="0">
            <a:spAutoFit/>
          </a:bodyPr>
          <a:lstStyle/>
          <a:p>
            <a:pPr marL="0" marR="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fld id="{8C9F358E-A607-C04B-9E82-CD5ECE114245}" type="slidenum">
              <a:rPr lang="en-US" altLang="en-US" sz="900" b="0" kern="1200" smtClean="0">
                <a:solidFill>
                  <a:schemeClr val="tx1"/>
                </a:solidFill>
                <a:latin typeface="Arial" charset="0"/>
                <a:ea typeface="MS PGothic" charset="-128"/>
                <a:cs typeface="ＭＳ Ｐゴシック" charset="-128"/>
              </a:rPr>
              <a:pPr marL="0" marR="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t>‹#›</a:t>
            </a:fld>
            <a:endParaRPr lang="en-US" altLang="en-US" sz="900" b="0" kern="1200" dirty="0">
              <a:solidFill>
                <a:schemeClr val="tx1"/>
              </a:solidFill>
              <a:latin typeface="Arial" charset="0"/>
              <a:ea typeface="MS PGothic" charset="-128"/>
              <a:cs typeface="ＭＳ Ｐゴシック" charset="-128"/>
            </a:endParaRPr>
          </a:p>
        </p:txBody>
      </p:sp>
      <p:sp>
        <p:nvSpPr>
          <p:cNvPr id="23" name="Content Placeholder 22" hidden="1"/>
          <p:cNvSpPr>
            <a:spLocks noGrp="1"/>
          </p:cNvSpPr>
          <p:nvPr>
            <p:ph sz="quarter" idx="17"/>
          </p:nvPr>
        </p:nvSpPr>
        <p:spPr>
          <a:xfrm>
            <a:off x="2411413" y="1628775"/>
            <a:ext cx="1655762" cy="936625"/>
          </a:xfrm>
        </p:spPr>
        <p:txBody>
          <a:bodyPr/>
          <a:lstStyle>
            <a:lvl1pPr marL="0" indent="0">
              <a:buNone/>
              <a:defRPr sz="900"/>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5" name="Content Placeholder 24" hidden="1"/>
          <p:cNvSpPr>
            <a:spLocks noGrp="1"/>
          </p:cNvSpPr>
          <p:nvPr>
            <p:ph sz="quarter" idx="18"/>
          </p:nvPr>
        </p:nvSpPr>
        <p:spPr>
          <a:xfrm>
            <a:off x="4356100" y="1628775"/>
            <a:ext cx="2160588" cy="792163"/>
          </a:xfrm>
        </p:spPr>
        <p:txBody>
          <a:bodyPr/>
          <a:lstStyle>
            <a:lvl1pPr marL="0" indent="0">
              <a:buNone/>
              <a:defRPr sz="900"/>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7" name="Content Placeholder 26" hidden="1"/>
          <p:cNvSpPr>
            <a:spLocks noGrp="1"/>
          </p:cNvSpPr>
          <p:nvPr>
            <p:ph sz="quarter" idx="19"/>
          </p:nvPr>
        </p:nvSpPr>
        <p:spPr>
          <a:xfrm>
            <a:off x="7956550" y="2420938"/>
            <a:ext cx="2016125" cy="1152525"/>
          </a:xfrm>
        </p:spPr>
        <p:txBody>
          <a:bodyPr/>
          <a:lstStyle>
            <a:lvl1pPr marL="0" indent="0">
              <a:buNone/>
              <a:defRPr sz="900"/>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9" name="Content Placeholder 28" hidden="1"/>
          <p:cNvSpPr>
            <a:spLocks noGrp="1"/>
          </p:cNvSpPr>
          <p:nvPr>
            <p:ph sz="quarter" idx="20"/>
          </p:nvPr>
        </p:nvSpPr>
        <p:spPr>
          <a:xfrm>
            <a:off x="0" y="3573463"/>
            <a:ext cx="1403350" cy="719137"/>
          </a:xfrm>
        </p:spPr>
        <p:txBody>
          <a:bodyPr/>
          <a:lstStyle>
            <a:lvl1pPr marL="0" indent="0">
              <a:buNone/>
              <a:defRPr sz="900"/>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1" name="Table Placeholder 30" hidden="1"/>
          <p:cNvSpPr>
            <a:spLocks noGrp="1"/>
          </p:cNvSpPr>
          <p:nvPr>
            <p:ph type="tbl" sz="quarter" idx="21"/>
          </p:nvPr>
        </p:nvSpPr>
        <p:spPr>
          <a:xfrm>
            <a:off x="2051050" y="2492375"/>
            <a:ext cx="3889375" cy="2376488"/>
          </a:xfrm>
        </p:spPr>
        <p:txBody>
          <a:bodyPr/>
          <a:lstStyle>
            <a:lvl1pPr marL="0" indent="0">
              <a:buNone/>
              <a:defRPr sz="900"/>
            </a:lvl1pPr>
          </a:lstStyle>
          <a:p>
            <a:endParaRPr lang="en-GB"/>
          </a:p>
        </p:txBody>
      </p:sp>
      <p:sp>
        <p:nvSpPr>
          <p:cNvPr id="5" name="Content Placeholder 4" hidden="1"/>
          <p:cNvSpPr>
            <a:spLocks noGrp="1"/>
          </p:cNvSpPr>
          <p:nvPr>
            <p:ph sz="quarter" idx="22"/>
          </p:nvPr>
        </p:nvSpPr>
        <p:spPr>
          <a:xfrm>
            <a:off x="3708400" y="4508500"/>
            <a:ext cx="3455988" cy="1728788"/>
          </a:xfrm>
        </p:spPr>
        <p:txBody>
          <a:bodyPr/>
          <a:lstStyle>
            <a:lvl1pPr marL="0" indent="0">
              <a:buNone/>
              <a:defRPr sz="900"/>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hidden="1"/>
          <p:cNvSpPr>
            <a:spLocks noGrp="1"/>
          </p:cNvSpPr>
          <p:nvPr>
            <p:ph sz="quarter" idx="23"/>
          </p:nvPr>
        </p:nvSpPr>
        <p:spPr>
          <a:xfrm>
            <a:off x="6948488" y="2276475"/>
            <a:ext cx="2087562" cy="1439863"/>
          </a:xfrm>
        </p:spPr>
        <p:txBody>
          <a:bodyPr/>
          <a:lstStyle>
            <a:lvl1pPr marL="0" indent="0">
              <a:buNone/>
              <a:defRPr sz="900"/>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able Placeholder 3" hidden="1"/>
          <p:cNvSpPr>
            <a:spLocks noGrp="1"/>
          </p:cNvSpPr>
          <p:nvPr>
            <p:ph type="tbl" sz="quarter" idx="24"/>
          </p:nvPr>
        </p:nvSpPr>
        <p:spPr>
          <a:xfrm>
            <a:off x="250825" y="1628775"/>
            <a:ext cx="4968875" cy="2232025"/>
          </a:xfrm>
        </p:spPr>
        <p:txBody>
          <a:bodyPr/>
          <a:lstStyle>
            <a:lvl1pPr marL="0" indent="0">
              <a:buNone/>
              <a:defRPr sz="900"/>
            </a:lvl1pPr>
          </a:lstStyle>
          <a:p>
            <a:endParaRPr lang="en-GB"/>
          </a:p>
        </p:txBody>
      </p:sp>
      <p:sp>
        <p:nvSpPr>
          <p:cNvPr id="6" name="Content Placeholder 5" hidden="1">
            <a:extLst>
              <a:ext uri="{FF2B5EF4-FFF2-40B4-BE49-F238E27FC236}">
                <a16:creationId xmlns:a16="http://schemas.microsoft.com/office/drawing/2014/main" id="{F1A5852B-CE12-4EA0-AF2B-0B54B787E27B}"/>
              </a:ext>
            </a:extLst>
          </p:cNvPr>
          <p:cNvSpPr>
            <a:spLocks noGrp="1"/>
          </p:cNvSpPr>
          <p:nvPr>
            <p:ph sz="quarter" idx="25"/>
          </p:nvPr>
        </p:nvSpPr>
        <p:spPr>
          <a:xfrm>
            <a:off x="539750" y="620712"/>
            <a:ext cx="1295946" cy="936079"/>
          </a:xfrm>
        </p:spPr>
        <p:txBody>
          <a:bodyPr/>
          <a:lstStyle>
            <a:lvl1pPr marL="0" indent="0">
              <a:buNone/>
              <a:defRPr sz="900"/>
            </a:lvl1pPr>
          </a:lstStyle>
          <a:p>
            <a:pPr lvl="0"/>
            <a:endParaRPr lang="en-GB" dirty="0"/>
          </a:p>
        </p:txBody>
      </p:sp>
      <p:sp>
        <p:nvSpPr>
          <p:cNvPr id="12" name="Content Placeholder 11" hidden="1">
            <a:extLst>
              <a:ext uri="{FF2B5EF4-FFF2-40B4-BE49-F238E27FC236}">
                <a16:creationId xmlns:a16="http://schemas.microsoft.com/office/drawing/2014/main" id="{7B0D2612-6CF8-481C-B749-CA1A468DB6B0}"/>
              </a:ext>
            </a:extLst>
          </p:cNvPr>
          <p:cNvSpPr>
            <a:spLocks noGrp="1"/>
          </p:cNvSpPr>
          <p:nvPr>
            <p:ph sz="quarter" idx="26"/>
          </p:nvPr>
        </p:nvSpPr>
        <p:spPr>
          <a:xfrm>
            <a:off x="2411413" y="549275"/>
            <a:ext cx="1944563" cy="1151533"/>
          </a:xfrm>
        </p:spPr>
        <p:txBody>
          <a:bodyPr/>
          <a:lstStyle>
            <a:lvl1pPr marL="0" indent="0">
              <a:buNone/>
              <a:defRPr sz="900"/>
            </a:lvl1pPr>
          </a:lstStyle>
          <a:p>
            <a:pPr lvl="0"/>
            <a:endParaRPr lang="en-GB" dirty="0"/>
          </a:p>
        </p:txBody>
      </p:sp>
      <p:sp>
        <p:nvSpPr>
          <p:cNvPr id="16" name="Content Placeholder 15" hidden="1">
            <a:extLst>
              <a:ext uri="{FF2B5EF4-FFF2-40B4-BE49-F238E27FC236}">
                <a16:creationId xmlns:a16="http://schemas.microsoft.com/office/drawing/2014/main" id="{F2DCF249-F073-49BF-8B10-18603DEC21C7}"/>
              </a:ext>
            </a:extLst>
          </p:cNvPr>
          <p:cNvSpPr>
            <a:spLocks noGrp="1"/>
          </p:cNvSpPr>
          <p:nvPr>
            <p:ph sz="quarter" idx="27"/>
          </p:nvPr>
        </p:nvSpPr>
        <p:spPr>
          <a:xfrm>
            <a:off x="5003800" y="620713"/>
            <a:ext cx="914400" cy="914400"/>
          </a:xfrm>
        </p:spPr>
        <p:txBody>
          <a:bodyPr/>
          <a:lstStyle>
            <a:lvl1pPr marL="0" indent="0">
              <a:buNone/>
              <a:defRPr sz="900"/>
            </a:lvl1pPr>
          </a:lstStyle>
          <a:p>
            <a:pPr lvl="0"/>
            <a:endParaRPr lang="en-GB" dirty="0"/>
          </a:p>
        </p:txBody>
      </p:sp>
      <p:sp>
        <p:nvSpPr>
          <p:cNvPr id="20" name="Content Placeholder 19" hidden="1">
            <a:extLst>
              <a:ext uri="{FF2B5EF4-FFF2-40B4-BE49-F238E27FC236}">
                <a16:creationId xmlns:a16="http://schemas.microsoft.com/office/drawing/2014/main" id="{E88E5525-7122-4FF2-BB84-5465BBB82927}"/>
              </a:ext>
            </a:extLst>
          </p:cNvPr>
          <p:cNvSpPr>
            <a:spLocks noGrp="1"/>
          </p:cNvSpPr>
          <p:nvPr>
            <p:ph sz="quarter" idx="28"/>
          </p:nvPr>
        </p:nvSpPr>
        <p:spPr>
          <a:xfrm>
            <a:off x="6443662" y="384174"/>
            <a:ext cx="914399" cy="914399"/>
          </a:xfrm>
        </p:spPr>
        <p:txBody>
          <a:bodyPr/>
          <a:lstStyle>
            <a:lvl1pPr marL="0" indent="0">
              <a:buNone/>
              <a:defRPr sz="900"/>
            </a:lvl1pPr>
          </a:lstStyle>
          <a:p>
            <a:pPr lvl="0"/>
            <a:endParaRPr lang="en-GB" dirty="0"/>
          </a:p>
        </p:txBody>
      </p:sp>
      <p:sp>
        <p:nvSpPr>
          <p:cNvPr id="10" name="Content Placeholder 9" hidden="1">
            <a:extLst>
              <a:ext uri="{FF2B5EF4-FFF2-40B4-BE49-F238E27FC236}">
                <a16:creationId xmlns:a16="http://schemas.microsoft.com/office/drawing/2014/main" id="{660234A6-AFFE-49D5-8E3B-EF8C5A225CC6}"/>
              </a:ext>
            </a:extLst>
          </p:cNvPr>
          <p:cNvSpPr>
            <a:spLocks noGrp="1"/>
          </p:cNvSpPr>
          <p:nvPr>
            <p:ph sz="quarter" idx="29"/>
          </p:nvPr>
        </p:nvSpPr>
        <p:spPr>
          <a:xfrm>
            <a:off x="468313" y="476250"/>
            <a:ext cx="1655762" cy="865188"/>
          </a:xfrm>
        </p:spPr>
        <p:txBody>
          <a:bodyPr/>
          <a:lstStyle>
            <a:lvl1pPr marL="0" indent="0">
              <a:buNone/>
              <a:defRPr sz="900"/>
            </a:lvl1pPr>
          </a:lstStyle>
          <a:p>
            <a:pPr lvl="0"/>
            <a:endParaRPr lang="en-GB" dirty="0"/>
          </a:p>
        </p:txBody>
      </p:sp>
      <p:sp>
        <p:nvSpPr>
          <p:cNvPr id="19" name="Content Placeholder 18" hidden="1">
            <a:extLst>
              <a:ext uri="{FF2B5EF4-FFF2-40B4-BE49-F238E27FC236}">
                <a16:creationId xmlns:a16="http://schemas.microsoft.com/office/drawing/2014/main" id="{49AB0969-0640-49E4-A41B-85407FDFA3F7}"/>
              </a:ext>
            </a:extLst>
          </p:cNvPr>
          <p:cNvSpPr>
            <a:spLocks noGrp="1"/>
          </p:cNvSpPr>
          <p:nvPr>
            <p:ph sz="quarter" idx="30"/>
          </p:nvPr>
        </p:nvSpPr>
        <p:spPr>
          <a:xfrm>
            <a:off x="2555875" y="476250"/>
            <a:ext cx="1655763" cy="1008063"/>
          </a:xfrm>
        </p:spPr>
        <p:txBody>
          <a:bodyPr/>
          <a:lstStyle>
            <a:lvl1pPr marL="0" indent="0">
              <a:buNone/>
              <a:defRPr sz="900"/>
            </a:lvl1pPr>
          </a:lstStyle>
          <a:p>
            <a:pPr lvl="0"/>
            <a:endParaRPr lang="en-GB" dirty="0"/>
          </a:p>
        </p:txBody>
      </p:sp>
      <p:sp>
        <p:nvSpPr>
          <p:cNvPr id="22" name="Content Placeholder 21" hidden="1">
            <a:extLst>
              <a:ext uri="{FF2B5EF4-FFF2-40B4-BE49-F238E27FC236}">
                <a16:creationId xmlns:a16="http://schemas.microsoft.com/office/drawing/2014/main" id="{52957581-5024-4A62-9707-3FCD45628064}"/>
              </a:ext>
            </a:extLst>
          </p:cNvPr>
          <p:cNvSpPr>
            <a:spLocks noGrp="1"/>
          </p:cNvSpPr>
          <p:nvPr>
            <p:ph sz="quarter" idx="31"/>
          </p:nvPr>
        </p:nvSpPr>
        <p:spPr>
          <a:xfrm>
            <a:off x="4572000" y="476250"/>
            <a:ext cx="1728788" cy="1008063"/>
          </a:xfrm>
        </p:spPr>
        <p:txBody>
          <a:bodyPr/>
          <a:lstStyle>
            <a:lvl1pPr marL="0" indent="0">
              <a:buNone/>
              <a:defRPr sz="900"/>
            </a:lvl1pPr>
          </a:lstStyle>
          <a:p>
            <a:pPr lvl="0"/>
            <a:endParaRPr lang="en-GB" dirty="0"/>
          </a:p>
        </p:txBody>
      </p:sp>
      <p:sp>
        <p:nvSpPr>
          <p:cNvPr id="26" name="Content Placeholder 25" hidden="1">
            <a:extLst>
              <a:ext uri="{FF2B5EF4-FFF2-40B4-BE49-F238E27FC236}">
                <a16:creationId xmlns:a16="http://schemas.microsoft.com/office/drawing/2014/main" id="{3A4F23EA-2321-411A-9951-336BFC0D61B8}"/>
              </a:ext>
            </a:extLst>
          </p:cNvPr>
          <p:cNvSpPr>
            <a:spLocks noGrp="1"/>
          </p:cNvSpPr>
          <p:nvPr>
            <p:ph sz="quarter" idx="32"/>
          </p:nvPr>
        </p:nvSpPr>
        <p:spPr>
          <a:xfrm>
            <a:off x="6661150" y="620713"/>
            <a:ext cx="1655763" cy="1008062"/>
          </a:xfrm>
        </p:spPr>
        <p:txBody>
          <a:bodyPr/>
          <a:lstStyle>
            <a:lvl1pPr marL="0" indent="0">
              <a:buNone/>
              <a:defRPr sz="900"/>
            </a:lvl1pPr>
          </a:lstStyle>
          <a:p>
            <a:pPr lvl="0"/>
            <a:endParaRPr lang="en-GB" dirty="0"/>
          </a:p>
        </p:txBody>
      </p:sp>
      <p:sp>
        <p:nvSpPr>
          <p:cNvPr id="30" name="Content Placeholder 29" hidden="1">
            <a:extLst>
              <a:ext uri="{FF2B5EF4-FFF2-40B4-BE49-F238E27FC236}">
                <a16:creationId xmlns:a16="http://schemas.microsoft.com/office/drawing/2014/main" id="{708B711A-2273-447F-B7AA-16E06875D2EA}"/>
              </a:ext>
            </a:extLst>
          </p:cNvPr>
          <p:cNvSpPr>
            <a:spLocks noGrp="1"/>
          </p:cNvSpPr>
          <p:nvPr>
            <p:ph sz="quarter" idx="33"/>
          </p:nvPr>
        </p:nvSpPr>
        <p:spPr>
          <a:xfrm>
            <a:off x="250825" y="1773238"/>
            <a:ext cx="1225550" cy="865187"/>
          </a:xfrm>
        </p:spPr>
        <p:txBody>
          <a:bodyPr/>
          <a:lstStyle>
            <a:lvl1pPr marL="0" indent="0">
              <a:buNone/>
              <a:defRPr sz="900"/>
            </a:lvl1pPr>
          </a:lstStyle>
          <a:p>
            <a:pPr lvl="0"/>
            <a:endParaRPr lang="en-GB" dirty="0"/>
          </a:p>
        </p:txBody>
      </p:sp>
      <p:sp>
        <p:nvSpPr>
          <p:cNvPr id="33" name="Content Placeholder 32" hidden="1">
            <a:extLst>
              <a:ext uri="{FF2B5EF4-FFF2-40B4-BE49-F238E27FC236}">
                <a16:creationId xmlns:a16="http://schemas.microsoft.com/office/drawing/2014/main" id="{A1CF70D4-517A-42C7-9FF7-1307059A4C6C}"/>
              </a:ext>
            </a:extLst>
          </p:cNvPr>
          <p:cNvSpPr>
            <a:spLocks noGrp="1"/>
          </p:cNvSpPr>
          <p:nvPr>
            <p:ph sz="quarter" idx="34"/>
          </p:nvPr>
        </p:nvSpPr>
        <p:spPr>
          <a:xfrm>
            <a:off x="1906588" y="1773238"/>
            <a:ext cx="2017712" cy="1008062"/>
          </a:xfrm>
        </p:spPr>
        <p:txBody>
          <a:bodyPr/>
          <a:lstStyle>
            <a:lvl1pPr marL="0" indent="0">
              <a:buNone/>
              <a:defRPr sz="900"/>
            </a:lvl1pPr>
          </a:lstStyle>
          <a:p>
            <a:pPr lvl="0"/>
            <a:endParaRPr lang="en-GB" dirty="0"/>
          </a:p>
        </p:txBody>
      </p:sp>
      <p:sp>
        <p:nvSpPr>
          <p:cNvPr id="35" name="Content Placeholder 34" hidden="1">
            <a:extLst>
              <a:ext uri="{FF2B5EF4-FFF2-40B4-BE49-F238E27FC236}">
                <a16:creationId xmlns:a16="http://schemas.microsoft.com/office/drawing/2014/main" id="{E52A7066-DE5D-4944-A445-A82893E8FFC0}"/>
              </a:ext>
            </a:extLst>
          </p:cNvPr>
          <p:cNvSpPr>
            <a:spLocks noGrp="1"/>
          </p:cNvSpPr>
          <p:nvPr>
            <p:ph sz="quarter" idx="35"/>
          </p:nvPr>
        </p:nvSpPr>
        <p:spPr>
          <a:xfrm>
            <a:off x="4572000" y="1773238"/>
            <a:ext cx="2089150" cy="1079500"/>
          </a:xfrm>
        </p:spPr>
        <p:txBody>
          <a:bodyPr/>
          <a:lstStyle>
            <a:lvl1pPr marL="0" indent="0">
              <a:buNone/>
              <a:defRPr sz="900"/>
            </a:lvl1pPr>
          </a:lstStyle>
          <a:p>
            <a:pPr lvl="0"/>
            <a:endParaRPr lang="en-GB" dirty="0"/>
          </a:p>
        </p:txBody>
      </p:sp>
      <p:sp>
        <p:nvSpPr>
          <p:cNvPr id="37" name="Content Placeholder 36" hidden="1">
            <a:extLst>
              <a:ext uri="{FF2B5EF4-FFF2-40B4-BE49-F238E27FC236}">
                <a16:creationId xmlns:a16="http://schemas.microsoft.com/office/drawing/2014/main" id="{67CA8763-AEBC-4BC6-B9D6-A7246A92377A}"/>
              </a:ext>
            </a:extLst>
          </p:cNvPr>
          <p:cNvSpPr>
            <a:spLocks noGrp="1"/>
          </p:cNvSpPr>
          <p:nvPr>
            <p:ph sz="quarter" idx="36"/>
          </p:nvPr>
        </p:nvSpPr>
        <p:spPr>
          <a:xfrm>
            <a:off x="7019925" y="1844675"/>
            <a:ext cx="2305050" cy="936625"/>
          </a:xfrm>
        </p:spPr>
        <p:txBody>
          <a:bodyPr/>
          <a:lstStyle>
            <a:lvl1pPr marL="0" indent="0">
              <a:buNone/>
              <a:defRPr sz="900"/>
            </a:lvl1pPr>
          </a:lstStyle>
          <a:p>
            <a:pPr lvl="0"/>
            <a:endParaRPr lang="en-GB" dirty="0"/>
          </a:p>
        </p:txBody>
      </p:sp>
      <p:sp>
        <p:nvSpPr>
          <p:cNvPr id="39" name="Content Placeholder 38" hidden="1">
            <a:extLst>
              <a:ext uri="{FF2B5EF4-FFF2-40B4-BE49-F238E27FC236}">
                <a16:creationId xmlns:a16="http://schemas.microsoft.com/office/drawing/2014/main" id="{AF995F61-1AA7-42D4-84ED-FABCA31DD7CE}"/>
              </a:ext>
            </a:extLst>
          </p:cNvPr>
          <p:cNvSpPr>
            <a:spLocks noGrp="1"/>
          </p:cNvSpPr>
          <p:nvPr>
            <p:ph sz="quarter" idx="37"/>
          </p:nvPr>
        </p:nvSpPr>
        <p:spPr>
          <a:xfrm>
            <a:off x="250825" y="2997200"/>
            <a:ext cx="1584325" cy="865188"/>
          </a:xfrm>
        </p:spPr>
        <p:txBody>
          <a:bodyPr/>
          <a:lstStyle>
            <a:lvl1pPr marL="0" indent="0">
              <a:buNone/>
              <a:defRPr sz="900"/>
            </a:lvl1pPr>
          </a:lstStyle>
          <a:p>
            <a:pPr lvl="0"/>
            <a:endParaRPr lang="en-GB" dirty="0"/>
          </a:p>
        </p:txBody>
      </p:sp>
      <p:sp>
        <p:nvSpPr>
          <p:cNvPr id="41" name="Content Placeholder 40" hidden="1">
            <a:extLst>
              <a:ext uri="{FF2B5EF4-FFF2-40B4-BE49-F238E27FC236}">
                <a16:creationId xmlns:a16="http://schemas.microsoft.com/office/drawing/2014/main" id="{16925379-ACF8-4FF4-90AD-9166FA5C822E}"/>
              </a:ext>
            </a:extLst>
          </p:cNvPr>
          <p:cNvSpPr>
            <a:spLocks noGrp="1"/>
          </p:cNvSpPr>
          <p:nvPr>
            <p:ph sz="quarter" idx="38"/>
          </p:nvPr>
        </p:nvSpPr>
        <p:spPr>
          <a:xfrm>
            <a:off x="2124075" y="2997200"/>
            <a:ext cx="431800" cy="287338"/>
          </a:xfrm>
        </p:spPr>
        <p:txBody>
          <a:bodyPr/>
          <a:lstStyle>
            <a:lvl1pPr marL="0" indent="0">
              <a:buNone/>
              <a:defRPr sz="900"/>
            </a:lvl1pPr>
          </a:lstStyle>
          <a:p>
            <a:pPr lvl="0"/>
            <a:endParaRPr lang="en-GB" dirty="0"/>
          </a:p>
        </p:txBody>
      </p:sp>
      <p:sp>
        <p:nvSpPr>
          <p:cNvPr id="43" name="Content Placeholder 42" hidden="1">
            <a:extLst>
              <a:ext uri="{FF2B5EF4-FFF2-40B4-BE49-F238E27FC236}">
                <a16:creationId xmlns:a16="http://schemas.microsoft.com/office/drawing/2014/main" id="{B157981F-6018-442F-B109-4ECFC93C6FF8}"/>
              </a:ext>
            </a:extLst>
          </p:cNvPr>
          <p:cNvSpPr>
            <a:spLocks noGrp="1"/>
          </p:cNvSpPr>
          <p:nvPr>
            <p:ph sz="quarter" idx="39"/>
          </p:nvPr>
        </p:nvSpPr>
        <p:spPr>
          <a:xfrm>
            <a:off x="3059113" y="3070225"/>
            <a:ext cx="1584325" cy="865188"/>
          </a:xfrm>
        </p:spPr>
        <p:txBody>
          <a:bodyPr/>
          <a:lstStyle>
            <a:lvl1pPr marL="0" indent="0">
              <a:buNone/>
              <a:defRPr sz="900"/>
            </a:lvl1pPr>
          </a:lstStyle>
          <a:p>
            <a:pPr lvl="0"/>
            <a:endParaRPr lang="en-GB" dirty="0"/>
          </a:p>
        </p:txBody>
      </p:sp>
      <p:sp>
        <p:nvSpPr>
          <p:cNvPr id="45" name="Content Placeholder 44" hidden="1">
            <a:extLst>
              <a:ext uri="{FF2B5EF4-FFF2-40B4-BE49-F238E27FC236}">
                <a16:creationId xmlns:a16="http://schemas.microsoft.com/office/drawing/2014/main" id="{F1D31795-6F0E-411C-AD45-C4985E5A2C5F}"/>
              </a:ext>
            </a:extLst>
          </p:cNvPr>
          <p:cNvSpPr>
            <a:spLocks noGrp="1"/>
          </p:cNvSpPr>
          <p:nvPr>
            <p:ph sz="quarter" idx="40"/>
          </p:nvPr>
        </p:nvSpPr>
        <p:spPr>
          <a:xfrm>
            <a:off x="5076825" y="3070225"/>
            <a:ext cx="1439863" cy="865188"/>
          </a:xfrm>
        </p:spPr>
        <p:txBody>
          <a:bodyPr/>
          <a:lstStyle>
            <a:lvl1pPr marL="0" indent="0">
              <a:buNone/>
              <a:defRPr sz="900"/>
            </a:lvl1pPr>
          </a:lstStyle>
          <a:p>
            <a:pPr lvl="0"/>
            <a:endParaRPr lang="en-GB" dirty="0"/>
          </a:p>
        </p:txBody>
      </p:sp>
      <p:sp>
        <p:nvSpPr>
          <p:cNvPr id="47" name="Content Placeholder 46" hidden="1">
            <a:extLst>
              <a:ext uri="{FF2B5EF4-FFF2-40B4-BE49-F238E27FC236}">
                <a16:creationId xmlns:a16="http://schemas.microsoft.com/office/drawing/2014/main" id="{62B65A32-0825-4264-9A4F-8C0E7C05B939}"/>
              </a:ext>
            </a:extLst>
          </p:cNvPr>
          <p:cNvSpPr>
            <a:spLocks noGrp="1"/>
          </p:cNvSpPr>
          <p:nvPr>
            <p:ph sz="quarter" idx="41"/>
          </p:nvPr>
        </p:nvSpPr>
        <p:spPr>
          <a:xfrm>
            <a:off x="6950075" y="3070225"/>
            <a:ext cx="1655763" cy="936625"/>
          </a:xfrm>
        </p:spPr>
        <p:txBody>
          <a:bodyPr/>
          <a:lstStyle>
            <a:lvl1pPr marL="0" indent="0">
              <a:buNone/>
              <a:defRPr sz="900"/>
            </a:lvl1pPr>
          </a:lstStyle>
          <a:p>
            <a:pPr lvl="0"/>
            <a:endParaRPr lang="en-GB" dirty="0"/>
          </a:p>
        </p:txBody>
      </p:sp>
      <p:sp>
        <p:nvSpPr>
          <p:cNvPr id="49" name="Content Placeholder 48" hidden="1">
            <a:extLst>
              <a:ext uri="{FF2B5EF4-FFF2-40B4-BE49-F238E27FC236}">
                <a16:creationId xmlns:a16="http://schemas.microsoft.com/office/drawing/2014/main" id="{F7AFDF34-C605-4AC5-8413-90C65B473BC6}"/>
              </a:ext>
            </a:extLst>
          </p:cNvPr>
          <p:cNvSpPr>
            <a:spLocks noGrp="1"/>
          </p:cNvSpPr>
          <p:nvPr>
            <p:ph sz="quarter" idx="42"/>
          </p:nvPr>
        </p:nvSpPr>
        <p:spPr>
          <a:xfrm>
            <a:off x="250825" y="4295775"/>
            <a:ext cx="1873250" cy="1008063"/>
          </a:xfrm>
        </p:spPr>
        <p:txBody>
          <a:bodyPr/>
          <a:lstStyle>
            <a:lvl1pPr marL="0" indent="0">
              <a:buNone/>
              <a:defRPr sz="900"/>
            </a:lvl1pPr>
          </a:lstStyle>
          <a:p>
            <a:pPr lvl="0"/>
            <a:endParaRPr lang="en-GB" dirty="0"/>
          </a:p>
        </p:txBody>
      </p:sp>
      <p:sp>
        <p:nvSpPr>
          <p:cNvPr id="51" name="Content Placeholder 50" hidden="1">
            <a:extLst>
              <a:ext uri="{FF2B5EF4-FFF2-40B4-BE49-F238E27FC236}">
                <a16:creationId xmlns:a16="http://schemas.microsoft.com/office/drawing/2014/main" id="{EF70CFF3-28D4-4863-AB57-005BDCB78789}"/>
              </a:ext>
            </a:extLst>
          </p:cNvPr>
          <p:cNvSpPr>
            <a:spLocks noGrp="1"/>
          </p:cNvSpPr>
          <p:nvPr>
            <p:ph sz="quarter" idx="43"/>
          </p:nvPr>
        </p:nvSpPr>
        <p:spPr>
          <a:xfrm>
            <a:off x="3059113" y="4294188"/>
            <a:ext cx="1512887" cy="865187"/>
          </a:xfrm>
        </p:spPr>
        <p:txBody>
          <a:bodyPr/>
          <a:lstStyle>
            <a:lvl1pPr marL="0" indent="0">
              <a:buNone/>
              <a:defRPr sz="900"/>
            </a:lvl1pPr>
          </a:lstStyle>
          <a:p>
            <a:pPr lvl="0"/>
            <a:endParaRPr lang="en-GB" dirty="0"/>
          </a:p>
        </p:txBody>
      </p:sp>
      <p:sp>
        <p:nvSpPr>
          <p:cNvPr id="53" name="Content Placeholder 52" hidden="1">
            <a:extLst>
              <a:ext uri="{FF2B5EF4-FFF2-40B4-BE49-F238E27FC236}">
                <a16:creationId xmlns:a16="http://schemas.microsoft.com/office/drawing/2014/main" id="{3335B3FA-120F-4352-ABAE-A8AB0AD1AFC5}"/>
              </a:ext>
            </a:extLst>
          </p:cNvPr>
          <p:cNvSpPr>
            <a:spLocks noGrp="1"/>
          </p:cNvSpPr>
          <p:nvPr>
            <p:ph sz="quarter" idx="44"/>
          </p:nvPr>
        </p:nvSpPr>
        <p:spPr>
          <a:xfrm>
            <a:off x="4932363" y="4294188"/>
            <a:ext cx="2087562" cy="865187"/>
          </a:xfrm>
        </p:spPr>
        <p:txBody>
          <a:bodyPr/>
          <a:lstStyle>
            <a:lvl1pPr marL="0" indent="0">
              <a:buNone/>
              <a:defRPr sz="900"/>
            </a:lvl1pPr>
          </a:lstStyle>
          <a:p>
            <a:pPr lvl="0"/>
            <a:endParaRPr lang="en-GB" dirty="0"/>
          </a:p>
        </p:txBody>
      </p:sp>
      <p:sp>
        <p:nvSpPr>
          <p:cNvPr id="55" name="Content Placeholder 54" hidden="1">
            <a:extLst>
              <a:ext uri="{FF2B5EF4-FFF2-40B4-BE49-F238E27FC236}">
                <a16:creationId xmlns:a16="http://schemas.microsoft.com/office/drawing/2014/main" id="{97B6F4E0-F58E-4EB6-80CE-096CAA084541}"/>
              </a:ext>
            </a:extLst>
          </p:cNvPr>
          <p:cNvSpPr>
            <a:spLocks noGrp="1"/>
          </p:cNvSpPr>
          <p:nvPr>
            <p:ph sz="quarter" idx="45"/>
          </p:nvPr>
        </p:nvSpPr>
        <p:spPr>
          <a:xfrm>
            <a:off x="7524750" y="4222750"/>
            <a:ext cx="1368425" cy="1008063"/>
          </a:xfrm>
        </p:spPr>
        <p:txBody>
          <a:bodyPr/>
          <a:lstStyle>
            <a:lvl1pPr marL="0" indent="0">
              <a:buNone/>
              <a:defRPr sz="900"/>
            </a:lvl1pPr>
          </a:lstStyle>
          <a:p>
            <a:pPr lvl="0"/>
            <a:endParaRPr lang="en-GB" dirty="0"/>
          </a:p>
        </p:txBody>
      </p:sp>
      <p:sp>
        <p:nvSpPr>
          <p:cNvPr id="57" name="Content Placeholder 56" hidden="1">
            <a:extLst>
              <a:ext uri="{FF2B5EF4-FFF2-40B4-BE49-F238E27FC236}">
                <a16:creationId xmlns:a16="http://schemas.microsoft.com/office/drawing/2014/main" id="{D77A0BB1-75E8-471C-8973-EA080BEB588A}"/>
              </a:ext>
            </a:extLst>
          </p:cNvPr>
          <p:cNvSpPr>
            <a:spLocks noGrp="1"/>
          </p:cNvSpPr>
          <p:nvPr>
            <p:ph sz="quarter" idx="46"/>
          </p:nvPr>
        </p:nvSpPr>
        <p:spPr>
          <a:xfrm>
            <a:off x="107950" y="5516563"/>
            <a:ext cx="2447925" cy="865187"/>
          </a:xfrm>
        </p:spPr>
        <p:txBody>
          <a:bodyPr/>
          <a:lstStyle>
            <a:lvl1pPr marL="0" indent="0">
              <a:buNone/>
              <a:defRPr sz="900"/>
            </a:lvl1pPr>
          </a:lstStyle>
          <a:p>
            <a:pPr lvl="0"/>
            <a:endParaRPr lang="en-GB" dirty="0"/>
          </a:p>
        </p:txBody>
      </p:sp>
      <p:sp>
        <p:nvSpPr>
          <p:cNvPr id="59" name="Content Placeholder 58" hidden="1">
            <a:extLst>
              <a:ext uri="{FF2B5EF4-FFF2-40B4-BE49-F238E27FC236}">
                <a16:creationId xmlns:a16="http://schemas.microsoft.com/office/drawing/2014/main" id="{20E581EB-4B21-407F-BBBD-1141EF754EA0}"/>
              </a:ext>
            </a:extLst>
          </p:cNvPr>
          <p:cNvSpPr>
            <a:spLocks noGrp="1"/>
          </p:cNvSpPr>
          <p:nvPr>
            <p:ph sz="quarter" idx="47"/>
          </p:nvPr>
        </p:nvSpPr>
        <p:spPr>
          <a:xfrm>
            <a:off x="3203575" y="5516563"/>
            <a:ext cx="1584325" cy="865187"/>
          </a:xfrm>
        </p:spPr>
        <p:txBody>
          <a:bodyPr/>
          <a:lstStyle>
            <a:lvl1pPr marL="0" indent="0">
              <a:buNone/>
              <a:defRPr sz="900"/>
            </a:lvl1pPr>
          </a:lstStyle>
          <a:p>
            <a:pPr lvl="0"/>
            <a:endParaRPr lang="en-GB" dirty="0"/>
          </a:p>
        </p:txBody>
      </p:sp>
      <p:sp>
        <p:nvSpPr>
          <p:cNvPr id="61" name="Content Placeholder 60" hidden="1">
            <a:extLst>
              <a:ext uri="{FF2B5EF4-FFF2-40B4-BE49-F238E27FC236}">
                <a16:creationId xmlns:a16="http://schemas.microsoft.com/office/drawing/2014/main" id="{3C69E394-F8E7-44D4-BA2B-5F9BD73EA075}"/>
              </a:ext>
            </a:extLst>
          </p:cNvPr>
          <p:cNvSpPr>
            <a:spLocks noGrp="1"/>
          </p:cNvSpPr>
          <p:nvPr>
            <p:ph sz="quarter" idx="48"/>
          </p:nvPr>
        </p:nvSpPr>
        <p:spPr>
          <a:xfrm>
            <a:off x="5292725" y="5516563"/>
            <a:ext cx="1584325" cy="865187"/>
          </a:xfrm>
        </p:spPr>
        <p:txBody>
          <a:bodyPr/>
          <a:lstStyle>
            <a:lvl1pPr marL="0" indent="0">
              <a:buNone/>
              <a:defRPr sz="900"/>
            </a:lvl1pPr>
          </a:lstStyle>
          <a:p>
            <a:pPr lvl="0"/>
            <a:endParaRPr lang="en-GB" dirty="0"/>
          </a:p>
        </p:txBody>
      </p:sp>
      <p:sp>
        <p:nvSpPr>
          <p:cNvPr id="63" name="Content Placeholder 62" hidden="1">
            <a:extLst>
              <a:ext uri="{FF2B5EF4-FFF2-40B4-BE49-F238E27FC236}">
                <a16:creationId xmlns:a16="http://schemas.microsoft.com/office/drawing/2014/main" id="{D318373B-A006-44C2-BA5B-5E8869573A40}"/>
              </a:ext>
            </a:extLst>
          </p:cNvPr>
          <p:cNvSpPr>
            <a:spLocks noGrp="1"/>
          </p:cNvSpPr>
          <p:nvPr>
            <p:ph sz="quarter" idx="49"/>
          </p:nvPr>
        </p:nvSpPr>
        <p:spPr>
          <a:xfrm>
            <a:off x="7380288" y="5303838"/>
            <a:ext cx="431800" cy="646112"/>
          </a:xfrm>
        </p:spPr>
        <p:txBody>
          <a:bodyPr/>
          <a:lstStyle>
            <a:lvl1pPr marL="0" indent="0">
              <a:buNone/>
              <a:defRPr sz="900"/>
            </a:lvl1pPr>
          </a:lstStyle>
          <a:p>
            <a:pPr lvl="0"/>
            <a:endParaRPr lang="en-GB" dirty="0"/>
          </a:p>
        </p:txBody>
      </p:sp>
      <p:sp>
        <p:nvSpPr>
          <p:cNvPr id="65" name="Text Placeholder 64">
            <a:extLst>
              <a:ext uri="{FF2B5EF4-FFF2-40B4-BE49-F238E27FC236}">
                <a16:creationId xmlns:a16="http://schemas.microsoft.com/office/drawing/2014/main" id="{258EF434-A8D5-443F-AE74-7B9C26E5AF71}"/>
              </a:ext>
            </a:extLst>
          </p:cNvPr>
          <p:cNvSpPr>
            <a:spLocks noGrp="1"/>
          </p:cNvSpPr>
          <p:nvPr>
            <p:ph type="body" sz="quarter" idx="50"/>
          </p:nvPr>
        </p:nvSpPr>
        <p:spPr>
          <a:xfrm>
            <a:off x="1476375" y="1268413"/>
            <a:ext cx="1655763" cy="1081087"/>
          </a:xfrm>
        </p:spPr>
        <p:txBody>
          <a:bodyPr/>
          <a:lstStyle/>
          <a:p>
            <a:pPr lvl="0"/>
            <a:endParaRPr lang="en-GB" dirty="0"/>
          </a:p>
        </p:txBody>
      </p:sp>
    </p:spTree>
    <p:extLst>
      <p:ext uri="{BB962C8B-B14F-4D97-AF65-F5344CB8AC3E}">
        <p14:creationId xmlns:p14="http://schemas.microsoft.com/office/powerpoint/2010/main" val="88835767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8" name="TextBox 17"/>
          <p:cNvSpPr txBox="1"/>
          <p:nvPr userDrawn="1"/>
        </p:nvSpPr>
        <p:spPr>
          <a:xfrm>
            <a:off x="6889508" y="6244816"/>
            <a:ext cx="1810544" cy="307777"/>
          </a:xfrm>
          <a:prstGeom prst="rect">
            <a:avLst/>
          </a:prstGeom>
          <a:noFill/>
        </p:spPr>
        <p:txBody>
          <a:bodyPr wrap="square" rtlCol="0">
            <a:spAutoFit/>
          </a:bodyPr>
          <a:lstStyle/>
          <a:p>
            <a:pPr marL="0" marR="0" indent="0" algn="r" defTabSz="914400" rtl="0" eaLnBrk="1" fontAlgn="base" latinLnBrk="0" hangingPunct="1">
              <a:lnSpc>
                <a:spcPct val="100000"/>
              </a:lnSpc>
              <a:spcBef>
                <a:spcPct val="0"/>
              </a:spcBef>
              <a:spcAft>
                <a:spcPct val="0"/>
              </a:spcAft>
              <a:buClrTx/>
              <a:buSzTx/>
              <a:buFontTx/>
              <a:buNone/>
              <a:tabLst/>
              <a:defRPr/>
            </a:pPr>
            <a:fld id="{8C9F358E-A607-C04B-9E82-CD5ECE114245}" type="slidenum">
              <a:rPr lang="en-US" altLang="en-US" sz="1400" b="0" kern="1200" smtClean="0">
                <a:solidFill>
                  <a:schemeClr val="tx1"/>
                </a:solidFill>
                <a:latin typeface="Arial" charset="0"/>
                <a:ea typeface="MS PGothic" charset="-128"/>
                <a:cs typeface="ＭＳ Ｐゴシック" charset="-128"/>
              </a:rPr>
              <a:pPr marL="0" marR="0" indent="0" algn="r" defTabSz="914400" rtl="0" eaLnBrk="1" fontAlgn="base" latinLnBrk="0" hangingPunct="1">
                <a:lnSpc>
                  <a:spcPct val="100000"/>
                </a:lnSpc>
                <a:spcBef>
                  <a:spcPct val="0"/>
                </a:spcBef>
                <a:spcAft>
                  <a:spcPct val="0"/>
                </a:spcAft>
                <a:buClrTx/>
                <a:buSzTx/>
                <a:buFontTx/>
                <a:buNone/>
                <a:tabLst/>
                <a:defRPr/>
              </a:pPr>
              <a:t>‹#›</a:t>
            </a:fld>
            <a:endParaRPr lang="en-US" altLang="en-US" sz="1400" b="0" kern="1200" dirty="0">
              <a:solidFill>
                <a:schemeClr val="tx1"/>
              </a:solidFill>
              <a:latin typeface="Arial" charset="0"/>
              <a:ea typeface="MS PGothic" charset="-128"/>
              <a:cs typeface="ＭＳ Ｐゴシック" charset="-128"/>
            </a:endParaRPr>
          </a:p>
        </p:txBody>
      </p:sp>
      <p:sp>
        <p:nvSpPr>
          <p:cNvPr id="19" name="AutoShape 3"/>
          <p:cNvSpPr>
            <a:spLocks noChangeArrowheads="1"/>
          </p:cNvSpPr>
          <p:nvPr userDrawn="1"/>
        </p:nvSpPr>
        <p:spPr bwMode="auto">
          <a:xfrm>
            <a:off x="685800" y="998538"/>
            <a:ext cx="7770813" cy="914400"/>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dirty="0">
                <a:solidFill>
                  <a:srgbClr val="008080"/>
                </a:solidFill>
              </a:rPr>
              <a:t>HOW TO Determine the Molarity of an Acid Solution</a:t>
            </a:r>
          </a:p>
          <a:p>
            <a:pPr algn="ctr" eaLnBrk="1" hangingPunct="1">
              <a:defRPr/>
            </a:pPr>
            <a:r>
              <a:rPr lang="en-US" dirty="0">
                <a:solidFill>
                  <a:srgbClr val="008080"/>
                </a:solidFill>
              </a:rPr>
              <a:t> from Titration</a:t>
            </a:r>
          </a:p>
        </p:txBody>
      </p:sp>
      <p:sp>
        <p:nvSpPr>
          <p:cNvPr id="20" name="AutoShape 4"/>
          <p:cNvSpPr>
            <a:spLocks noChangeArrowheads="1"/>
          </p:cNvSpPr>
          <p:nvPr userDrawn="1"/>
        </p:nvSpPr>
        <p:spPr bwMode="auto">
          <a:xfrm>
            <a:off x="708025" y="2182813"/>
            <a:ext cx="1495425" cy="511175"/>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dirty="0">
                <a:solidFill>
                  <a:srgbClr val="008080"/>
                </a:solidFill>
              </a:rPr>
              <a:t>Example</a:t>
            </a:r>
          </a:p>
        </p:txBody>
      </p:sp>
      <p:sp>
        <p:nvSpPr>
          <p:cNvPr id="4" name="Content Placeholder 3"/>
          <p:cNvSpPr>
            <a:spLocks noGrp="1"/>
          </p:cNvSpPr>
          <p:nvPr>
            <p:ph sz="quarter" idx="10"/>
          </p:nvPr>
        </p:nvSpPr>
        <p:spPr>
          <a:xfrm>
            <a:off x="1116013" y="1125538"/>
            <a:ext cx="7570787" cy="78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p:cNvSpPr>
            <a:spLocks noGrp="1"/>
          </p:cNvSpPr>
          <p:nvPr>
            <p:ph sz="quarter" idx="11"/>
          </p:nvPr>
        </p:nvSpPr>
        <p:spPr>
          <a:xfrm>
            <a:off x="827088" y="2349500"/>
            <a:ext cx="1376362" cy="344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p:cNvSpPr>
            <a:spLocks noGrp="1"/>
          </p:cNvSpPr>
          <p:nvPr>
            <p:ph sz="quarter" idx="12"/>
          </p:nvPr>
        </p:nvSpPr>
        <p:spPr>
          <a:xfrm>
            <a:off x="2339975" y="2182813"/>
            <a:ext cx="6359525" cy="1030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Content Placeholder 20"/>
          <p:cNvSpPr>
            <a:spLocks noGrp="1"/>
          </p:cNvSpPr>
          <p:nvPr>
            <p:ph sz="quarter" idx="13"/>
          </p:nvPr>
        </p:nvSpPr>
        <p:spPr>
          <a:xfrm>
            <a:off x="1116013" y="3573463"/>
            <a:ext cx="2663825" cy="86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Content Placeholder 23"/>
          <p:cNvSpPr>
            <a:spLocks noGrp="1"/>
          </p:cNvSpPr>
          <p:nvPr>
            <p:ph sz="quarter" idx="14"/>
          </p:nvPr>
        </p:nvSpPr>
        <p:spPr>
          <a:xfrm>
            <a:off x="971550" y="4724400"/>
            <a:ext cx="3024188" cy="1225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8" name="Content Placeholder 27"/>
          <p:cNvSpPr>
            <a:spLocks noGrp="1"/>
          </p:cNvSpPr>
          <p:nvPr>
            <p:ph sz="quarter" idx="15"/>
          </p:nvPr>
        </p:nvSpPr>
        <p:spPr>
          <a:xfrm>
            <a:off x="4859338" y="3860800"/>
            <a:ext cx="2305050" cy="576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2" name="Content Placeholder 31"/>
          <p:cNvSpPr>
            <a:spLocks noGrp="1"/>
          </p:cNvSpPr>
          <p:nvPr>
            <p:ph sz="quarter" idx="16"/>
          </p:nvPr>
        </p:nvSpPr>
        <p:spPr>
          <a:xfrm>
            <a:off x="4787900" y="4868863"/>
            <a:ext cx="2232025" cy="792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7964858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0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8" name="TextBox 17"/>
          <p:cNvSpPr txBox="1"/>
          <p:nvPr userDrawn="1"/>
        </p:nvSpPr>
        <p:spPr>
          <a:xfrm>
            <a:off x="6889508" y="6244816"/>
            <a:ext cx="1810544" cy="307777"/>
          </a:xfrm>
          <a:prstGeom prst="rect">
            <a:avLst/>
          </a:prstGeom>
          <a:noFill/>
        </p:spPr>
        <p:txBody>
          <a:bodyPr wrap="square" rtlCol="0">
            <a:spAutoFit/>
          </a:bodyPr>
          <a:lstStyle/>
          <a:p>
            <a:pPr marL="0" marR="0" indent="0" algn="r" defTabSz="914400" rtl="0" eaLnBrk="1" fontAlgn="base" latinLnBrk="0" hangingPunct="1">
              <a:lnSpc>
                <a:spcPct val="100000"/>
              </a:lnSpc>
              <a:spcBef>
                <a:spcPct val="0"/>
              </a:spcBef>
              <a:spcAft>
                <a:spcPct val="0"/>
              </a:spcAft>
              <a:buClrTx/>
              <a:buSzTx/>
              <a:buFontTx/>
              <a:buNone/>
              <a:tabLst/>
              <a:defRPr/>
            </a:pPr>
            <a:fld id="{8C9F358E-A607-C04B-9E82-CD5ECE114245}" type="slidenum">
              <a:rPr lang="en-US" altLang="en-US" sz="1400" b="0" kern="1200" smtClean="0">
                <a:solidFill>
                  <a:schemeClr val="tx1"/>
                </a:solidFill>
                <a:latin typeface="Arial" charset="0"/>
                <a:ea typeface="MS PGothic" charset="-128"/>
                <a:cs typeface="ＭＳ Ｐゴシック" charset="-128"/>
              </a:rPr>
              <a:pPr marL="0" marR="0" indent="0" algn="r" defTabSz="914400" rtl="0" eaLnBrk="1" fontAlgn="base" latinLnBrk="0" hangingPunct="1">
                <a:lnSpc>
                  <a:spcPct val="100000"/>
                </a:lnSpc>
                <a:spcBef>
                  <a:spcPct val="0"/>
                </a:spcBef>
                <a:spcAft>
                  <a:spcPct val="0"/>
                </a:spcAft>
                <a:buClrTx/>
                <a:buSzTx/>
                <a:buFontTx/>
                <a:buNone/>
                <a:tabLst/>
                <a:defRPr/>
              </a:pPr>
              <a:t>‹#›</a:t>
            </a:fld>
            <a:endParaRPr lang="en-US" altLang="en-US" sz="1400" b="0" kern="1200" dirty="0">
              <a:solidFill>
                <a:schemeClr val="tx1"/>
              </a:solidFill>
              <a:latin typeface="Arial" charset="0"/>
              <a:ea typeface="MS PGothic" charset="-128"/>
              <a:cs typeface="ＭＳ Ｐゴシック" charset="-128"/>
            </a:endParaRPr>
          </a:p>
        </p:txBody>
      </p:sp>
      <p:sp>
        <p:nvSpPr>
          <p:cNvPr id="19" name="AutoShape 3"/>
          <p:cNvSpPr>
            <a:spLocks noChangeArrowheads="1"/>
          </p:cNvSpPr>
          <p:nvPr userDrawn="1"/>
        </p:nvSpPr>
        <p:spPr bwMode="auto">
          <a:xfrm>
            <a:off x="398463" y="1066800"/>
            <a:ext cx="8296275" cy="914400"/>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dirty="0">
                <a:solidFill>
                  <a:srgbClr val="008080"/>
                </a:solidFill>
              </a:rPr>
              <a:t>HOW TO Draw a Balanced Equation for a Neutralization</a:t>
            </a:r>
          </a:p>
          <a:p>
            <a:pPr algn="ctr" eaLnBrk="1" hangingPunct="1">
              <a:defRPr/>
            </a:pPr>
            <a:r>
              <a:rPr lang="en-US" dirty="0">
                <a:solidFill>
                  <a:srgbClr val="008080"/>
                </a:solidFill>
              </a:rPr>
              <a:t>Reaction between HA and MOH</a:t>
            </a:r>
          </a:p>
        </p:txBody>
      </p:sp>
      <p:sp>
        <p:nvSpPr>
          <p:cNvPr id="20" name="AutoShape 4"/>
          <p:cNvSpPr>
            <a:spLocks noChangeArrowheads="1"/>
          </p:cNvSpPr>
          <p:nvPr userDrawn="1"/>
        </p:nvSpPr>
        <p:spPr bwMode="auto">
          <a:xfrm>
            <a:off x="661988" y="2373313"/>
            <a:ext cx="1358900" cy="511175"/>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dirty="0">
                <a:solidFill>
                  <a:srgbClr val="008080"/>
                </a:solidFill>
              </a:rPr>
              <a:t>Step [3]</a:t>
            </a:r>
          </a:p>
        </p:txBody>
      </p:sp>
      <p:sp>
        <p:nvSpPr>
          <p:cNvPr id="22" name="Rectangle 19"/>
          <p:cNvSpPr>
            <a:spLocks noChangeArrowheads="1"/>
          </p:cNvSpPr>
          <p:nvPr userDrawn="1"/>
        </p:nvSpPr>
        <p:spPr bwMode="auto">
          <a:xfrm>
            <a:off x="144463" y="5097463"/>
            <a:ext cx="1890712" cy="8509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spAutoFit/>
          </a:bodyPr>
          <a:lstStyle/>
          <a:p>
            <a:pPr algn="ctr" eaLnBrk="1" hangingPunct="1">
              <a:defRPr/>
            </a:pPr>
            <a:r>
              <a:rPr lang="en-US" dirty="0">
                <a:solidFill>
                  <a:srgbClr val="7E13E3"/>
                </a:solidFill>
              </a:rPr>
              <a:t>Place a 2 to</a:t>
            </a:r>
          </a:p>
          <a:p>
            <a:pPr algn="ctr" eaLnBrk="1" hangingPunct="1">
              <a:defRPr/>
            </a:pPr>
            <a:r>
              <a:rPr lang="en-US" dirty="0">
                <a:solidFill>
                  <a:srgbClr val="7E13E3"/>
                </a:solidFill>
              </a:rPr>
              <a:t>balance Cl.</a:t>
            </a:r>
          </a:p>
        </p:txBody>
      </p:sp>
      <p:sp>
        <p:nvSpPr>
          <p:cNvPr id="24" name="Rectangle 21"/>
          <p:cNvSpPr>
            <a:spLocks noChangeArrowheads="1"/>
          </p:cNvSpPr>
          <p:nvPr userDrawn="1"/>
        </p:nvSpPr>
        <p:spPr bwMode="auto">
          <a:xfrm>
            <a:off x="4769961" y="3113173"/>
            <a:ext cx="2686050" cy="8509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spAutoFit/>
          </a:bodyPr>
          <a:lstStyle/>
          <a:p>
            <a:pPr algn="ctr" eaLnBrk="1" hangingPunct="1">
              <a:defRPr/>
            </a:pPr>
            <a:r>
              <a:rPr lang="en-US" dirty="0">
                <a:solidFill>
                  <a:srgbClr val="7E13E3"/>
                </a:solidFill>
              </a:rPr>
              <a:t>Place a 2 to</a:t>
            </a:r>
          </a:p>
          <a:p>
            <a:pPr algn="ctr" eaLnBrk="1" hangingPunct="1">
              <a:defRPr/>
            </a:pPr>
            <a:r>
              <a:rPr lang="en-US" dirty="0">
                <a:solidFill>
                  <a:srgbClr val="7E13E3"/>
                </a:solidFill>
              </a:rPr>
              <a:t>balance O and H.</a:t>
            </a:r>
          </a:p>
        </p:txBody>
      </p:sp>
      <p:sp>
        <p:nvSpPr>
          <p:cNvPr id="4" name="Content Placeholder 3"/>
          <p:cNvSpPr>
            <a:spLocks noGrp="1"/>
          </p:cNvSpPr>
          <p:nvPr>
            <p:ph sz="quarter" idx="10"/>
          </p:nvPr>
        </p:nvSpPr>
        <p:spPr>
          <a:xfrm>
            <a:off x="900113" y="3357563"/>
            <a:ext cx="1800225" cy="606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p:cNvSpPr>
            <a:spLocks noGrp="1"/>
          </p:cNvSpPr>
          <p:nvPr>
            <p:ph sz="quarter" idx="11"/>
          </p:nvPr>
        </p:nvSpPr>
        <p:spPr>
          <a:xfrm>
            <a:off x="2035175" y="2060575"/>
            <a:ext cx="3041650" cy="1052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p:cNvSpPr>
            <a:spLocks noGrp="1"/>
          </p:cNvSpPr>
          <p:nvPr>
            <p:ph sz="quarter" idx="12"/>
          </p:nvPr>
        </p:nvSpPr>
        <p:spPr>
          <a:xfrm>
            <a:off x="5795963" y="2373313"/>
            <a:ext cx="2898775" cy="511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Content Placeholder 25"/>
          <p:cNvSpPr>
            <a:spLocks noGrp="1"/>
          </p:cNvSpPr>
          <p:nvPr>
            <p:ph sz="quarter" idx="13"/>
          </p:nvPr>
        </p:nvSpPr>
        <p:spPr>
          <a:xfrm>
            <a:off x="2484438" y="3963988"/>
            <a:ext cx="2592387" cy="1552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Content Placeholder 29"/>
          <p:cNvSpPr>
            <a:spLocks noGrp="1"/>
          </p:cNvSpPr>
          <p:nvPr>
            <p:ph sz="quarter" idx="14"/>
          </p:nvPr>
        </p:nvSpPr>
        <p:spPr>
          <a:xfrm>
            <a:off x="5940425" y="4292600"/>
            <a:ext cx="1944688" cy="804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3" name="Content Placeholder 32"/>
          <p:cNvSpPr>
            <a:spLocks noGrp="1"/>
          </p:cNvSpPr>
          <p:nvPr>
            <p:ph sz="quarter" idx="15"/>
          </p:nvPr>
        </p:nvSpPr>
        <p:spPr>
          <a:xfrm>
            <a:off x="7456488" y="3357563"/>
            <a:ext cx="1579562" cy="792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5" name="Content Placeholder 34"/>
          <p:cNvSpPr>
            <a:spLocks noGrp="1"/>
          </p:cNvSpPr>
          <p:nvPr>
            <p:ph sz="quarter" idx="16"/>
          </p:nvPr>
        </p:nvSpPr>
        <p:spPr>
          <a:xfrm>
            <a:off x="250825" y="4292600"/>
            <a:ext cx="1512888" cy="649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7" name="Content Placeholder 36"/>
          <p:cNvSpPr>
            <a:spLocks noGrp="1"/>
          </p:cNvSpPr>
          <p:nvPr>
            <p:ph sz="quarter" idx="17"/>
          </p:nvPr>
        </p:nvSpPr>
        <p:spPr>
          <a:xfrm>
            <a:off x="5508625" y="5516563"/>
            <a:ext cx="2376488" cy="728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9" name="Content Placeholder 38"/>
          <p:cNvSpPr>
            <a:spLocks noGrp="1"/>
          </p:cNvSpPr>
          <p:nvPr>
            <p:ph sz="quarter" idx="18"/>
          </p:nvPr>
        </p:nvSpPr>
        <p:spPr>
          <a:xfrm>
            <a:off x="457200" y="5948363"/>
            <a:ext cx="2098675" cy="604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1" name="Content Placeholder 40"/>
          <p:cNvSpPr>
            <a:spLocks noGrp="1"/>
          </p:cNvSpPr>
          <p:nvPr>
            <p:ph sz="quarter" idx="19"/>
          </p:nvPr>
        </p:nvSpPr>
        <p:spPr>
          <a:xfrm>
            <a:off x="3708400" y="5948363"/>
            <a:ext cx="1223963" cy="504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0159258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9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8" name="TextBox 17"/>
          <p:cNvSpPr txBox="1"/>
          <p:nvPr userDrawn="1"/>
        </p:nvSpPr>
        <p:spPr>
          <a:xfrm>
            <a:off x="6889508" y="6244816"/>
            <a:ext cx="1810544" cy="307777"/>
          </a:xfrm>
          <a:prstGeom prst="rect">
            <a:avLst/>
          </a:prstGeom>
          <a:noFill/>
        </p:spPr>
        <p:txBody>
          <a:bodyPr wrap="square" rtlCol="0">
            <a:spAutoFit/>
          </a:bodyPr>
          <a:lstStyle/>
          <a:p>
            <a:pPr marL="0" marR="0" indent="0" algn="r" defTabSz="914400" rtl="0" eaLnBrk="1" fontAlgn="base" latinLnBrk="0" hangingPunct="1">
              <a:lnSpc>
                <a:spcPct val="100000"/>
              </a:lnSpc>
              <a:spcBef>
                <a:spcPct val="0"/>
              </a:spcBef>
              <a:spcAft>
                <a:spcPct val="0"/>
              </a:spcAft>
              <a:buClrTx/>
              <a:buSzTx/>
              <a:buFontTx/>
              <a:buNone/>
              <a:tabLst/>
              <a:defRPr/>
            </a:pPr>
            <a:fld id="{8C9F358E-A607-C04B-9E82-CD5ECE114245}" type="slidenum">
              <a:rPr lang="en-US" altLang="en-US" sz="1400" b="0" kern="1200" smtClean="0">
                <a:solidFill>
                  <a:schemeClr val="tx1"/>
                </a:solidFill>
                <a:latin typeface="Arial" charset="0"/>
                <a:ea typeface="MS PGothic" charset="-128"/>
                <a:cs typeface="ＭＳ Ｐゴシック" charset="-128"/>
              </a:rPr>
              <a:pPr marL="0" marR="0" indent="0" algn="r" defTabSz="914400" rtl="0" eaLnBrk="1" fontAlgn="base" latinLnBrk="0" hangingPunct="1">
                <a:lnSpc>
                  <a:spcPct val="100000"/>
                </a:lnSpc>
                <a:spcBef>
                  <a:spcPct val="0"/>
                </a:spcBef>
                <a:spcAft>
                  <a:spcPct val="0"/>
                </a:spcAft>
                <a:buClrTx/>
                <a:buSzTx/>
                <a:buFontTx/>
                <a:buNone/>
                <a:tabLst/>
                <a:defRPr/>
              </a:pPr>
              <a:t>‹#›</a:t>
            </a:fld>
            <a:endParaRPr lang="en-US" altLang="en-US" sz="1400" b="0" kern="1200" dirty="0">
              <a:solidFill>
                <a:schemeClr val="tx1"/>
              </a:solidFill>
              <a:latin typeface="Arial" charset="0"/>
              <a:ea typeface="MS PGothic" charset="-128"/>
              <a:cs typeface="ＭＳ Ｐゴシック" charset="-128"/>
            </a:endParaRPr>
          </a:p>
        </p:txBody>
      </p:sp>
      <p:sp>
        <p:nvSpPr>
          <p:cNvPr id="19" name="AutoShape 3"/>
          <p:cNvSpPr>
            <a:spLocks noChangeArrowheads="1"/>
          </p:cNvSpPr>
          <p:nvPr userDrawn="1"/>
        </p:nvSpPr>
        <p:spPr bwMode="auto">
          <a:xfrm>
            <a:off x="398463" y="1066800"/>
            <a:ext cx="8296275" cy="914400"/>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dirty="0">
                <a:solidFill>
                  <a:srgbClr val="008080"/>
                </a:solidFill>
              </a:rPr>
              <a:t>HOW TO Draw a Balanced Equation for a Neutralization</a:t>
            </a:r>
          </a:p>
          <a:p>
            <a:pPr algn="ctr" eaLnBrk="1" hangingPunct="1">
              <a:defRPr/>
            </a:pPr>
            <a:r>
              <a:rPr lang="en-US" dirty="0">
                <a:solidFill>
                  <a:srgbClr val="008080"/>
                </a:solidFill>
              </a:rPr>
              <a:t>Reaction between HA and MOH</a:t>
            </a:r>
          </a:p>
        </p:txBody>
      </p:sp>
      <p:sp>
        <p:nvSpPr>
          <p:cNvPr id="20" name="AutoShape 4"/>
          <p:cNvSpPr>
            <a:spLocks noChangeArrowheads="1"/>
          </p:cNvSpPr>
          <p:nvPr userDrawn="1"/>
        </p:nvSpPr>
        <p:spPr bwMode="auto">
          <a:xfrm>
            <a:off x="661988" y="2209800"/>
            <a:ext cx="1358900" cy="511175"/>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dirty="0">
                <a:solidFill>
                  <a:srgbClr val="008080"/>
                </a:solidFill>
              </a:rPr>
              <a:t>Step [2]</a:t>
            </a:r>
          </a:p>
        </p:txBody>
      </p:sp>
      <p:sp>
        <p:nvSpPr>
          <p:cNvPr id="4" name="Content Placeholder 3"/>
          <p:cNvSpPr>
            <a:spLocks noGrp="1"/>
          </p:cNvSpPr>
          <p:nvPr>
            <p:ph sz="quarter" idx="10"/>
          </p:nvPr>
        </p:nvSpPr>
        <p:spPr>
          <a:xfrm>
            <a:off x="2339975" y="2209800"/>
            <a:ext cx="2879725" cy="511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p:cNvSpPr>
            <a:spLocks noGrp="1"/>
          </p:cNvSpPr>
          <p:nvPr>
            <p:ph sz="quarter" idx="11"/>
          </p:nvPr>
        </p:nvSpPr>
        <p:spPr>
          <a:xfrm>
            <a:off x="5867400" y="2209800"/>
            <a:ext cx="3025775" cy="642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p:cNvSpPr>
            <a:spLocks noGrp="1"/>
          </p:cNvSpPr>
          <p:nvPr>
            <p:ph sz="quarter" idx="12"/>
          </p:nvPr>
        </p:nvSpPr>
        <p:spPr>
          <a:xfrm>
            <a:off x="-107950" y="2997200"/>
            <a:ext cx="3384550" cy="86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Content Placeholder 21"/>
          <p:cNvSpPr>
            <a:spLocks noGrp="1"/>
          </p:cNvSpPr>
          <p:nvPr>
            <p:ph sz="quarter" idx="13"/>
          </p:nvPr>
        </p:nvSpPr>
        <p:spPr>
          <a:xfrm>
            <a:off x="3779838" y="3068638"/>
            <a:ext cx="3109912" cy="1152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Content Placeholder 25"/>
          <p:cNvSpPr>
            <a:spLocks noGrp="1"/>
          </p:cNvSpPr>
          <p:nvPr>
            <p:ph sz="quarter" idx="14"/>
          </p:nvPr>
        </p:nvSpPr>
        <p:spPr>
          <a:xfrm>
            <a:off x="1476375" y="4868863"/>
            <a:ext cx="4248150" cy="1376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269834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8" name="TextBox 17"/>
          <p:cNvSpPr txBox="1"/>
          <p:nvPr userDrawn="1"/>
        </p:nvSpPr>
        <p:spPr>
          <a:xfrm>
            <a:off x="6889508" y="6244816"/>
            <a:ext cx="1810544" cy="307777"/>
          </a:xfrm>
          <a:prstGeom prst="rect">
            <a:avLst/>
          </a:prstGeom>
          <a:noFill/>
        </p:spPr>
        <p:txBody>
          <a:bodyPr wrap="square" rtlCol="0">
            <a:spAutoFit/>
          </a:bodyPr>
          <a:lstStyle/>
          <a:p>
            <a:pPr marL="0" marR="0" indent="0" algn="r" defTabSz="914400" rtl="0" eaLnBrk="1" fontAlgn="base" latinLnBrk="0" hangingPunct="1">
              <a:lnSpc>
                <a:spcPct val="100000"/>
              </a:lnSpc>
              <a:spcBef>
                <a:spcPct val="0"/>
              </a:spcBef>
              <a:spcAft>
                <a:spcPct val="0"/>
              </a:spcAft>
              <a:buClrTx/>
              <a:buSzTx/>
              <a:buFontTx/>
              <a:buNone/>
              <a:tabLst/>
              <a:defRPr/>
            </a:pPr>
            <a:fld id="{8C9F358E-A607-C04B-9E82-CD5ECE114245}" type="slidenum">
              <a:rPr lang="en-US" altLang="en-US" sz="1400" b="0" kern="1200" smtClean="0">
                <a:solidFill>
                  <a:schemeClr val="tx1"/>
                </a:solidFill>
                <a:latin typeface="Arial" charset="0"/>
                <a:ea typeface="MS PGothic" charset="-128"/>
                <a:cs typeface="ＭＳ Ｐゴシック" charset="-128"/>
              </a:rPr>
              <a:pPr marL="0" marR="0" indent="0" algn="r" defTabSz="914400" rtl="0" eaLnBrk="1" fontAlgn="base" latinLnBrk="0" hangingPunct="1">
                <a:lnSpc>
                  <a:spcPct val="100000"/>
                </a:lnSpc>
                <a:spcBef>
                  <a:spcPct val="0"/>
                </a:spcBef>
                <a:spcAft>
                  <a:spcPct val="0"/>
                </a:spcAft>
                <a:buClrTx/>
                <a:buSzTx/>
                <a:buFontTx/>
                <a:buNone/>
                <a:tabLst/>
                <a:defRPr/>
              </a:pPr>
              <a:t>‹#›</a:t>
            </a:fld>
            <a:endParaRPr lang="en-US" altLang="en-US" sz="1400" b="0" kern="1200" dirty="0">
              <a:solidFill>
                <a:schemeClr val="tx1"/>
              </a:solidFill>
              <a:latin typeface="Arial" charset="0"/>
              <a:ea typeface="MS PGothic" charset="-128"/>
              <a:cs typeface="ＭＳ Ｐゴシック" charset="-128"/>
            </a:endParaRPr>
          </a:p>
        </p:txBody>
      </p:sp>
      <p:sp>
        <p:nvSpPr>
          <p:cNvPr id="19" name="AutoShape 3"/>
          <p:cNvSpPr>
            <a:spLocks noChangeArrowheads="1"/>
          </p:cNvSpPr>
          <p:nvPr userDrawn="1"/>
        </p:nvSpPr>
        <p:spPr bwMode="auto">
          <a:xfrm>
            <a:off x="398463" y="1066800"/>
            <a:ext cx="8296275" cy="914400"/>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dirty="0">
                <a:solidFill>
                  <a:srgbClr val="008080"/>
                </a:solidFill>
              </a:rPr>
              <a:t>HOW TO Draw a Balanced Equation for a Neutralization</a:t>
            </a:r>
          </a:p>
          <a:p>
            <a:pPr algn="ctr" eaLnBrk="1" hangingPunct="1">
              <a:defRPr/>
            </a:pPr>
            <a:r>
              <a:rPr lang="en-US" dirty="0">
                <a:solidFill>
                  <a:srgbClr val="008080"/>
                </a:solidFill>
              </a:rPr>
              <a:t>Reaction Between HA and MOH</a:t>
            </a:r>
          </a:p>
        </p:txBody>
      </p:sp>
      <p:sp>
        <p:nvSpPr>
          <p:cNvPr id="20" name="AutoShape 4"/>
          <p:cNvSpPr>
            <a:spLocks noChangeArrowheads="1"/>
          </p:cNvSpPr>
          <p:nvPr userDrawn="1"/>
        </p:nvSpPr>
        <p:spPr bwMode="auto">
          <a:xfrm>
            <a:off x="590550" y="2373313"/>
            <a:ext cx="1495425" cy="511175"/>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dirty="0">
                <a:solidFill>
                  <a:srgbClr val="008080"/>
                </a:solidFill>
              </a:rPr>
              <a:t>Example</a:t>
            </a:r>
          </a:p>
        </p:txBody>
      </p:sp>
      <p:sp>
        <p:nvSpPr>
          <p:cNvPr id="22" name="AutoShape 6"/>
          <p:cNvSpPr>
            <a:spLocks noChangeArrowheads="1"/>
          </p:cNvSpPr>
          <p:nvPr userDrawn="1"/>
        </p:nvSpPr>
        <p:spPr bwMode="auto">
          <a:xfrm>
            <a:off x="681038" y="3603625"/>
            <a:ext cx="1358900" cy="511175"/>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dirty="0">
                <a:solidFill>
                  <a:srgbClr val="008080"/>
                </a:solidFill>
              </a:rPr>
              <a:t>Step [1]</a:t>
            </a:r>
          </a:p>
        </p:txBody>
      </p:sp>
      <p:sp>
        <p:nvSpPr>
          <p:cNvPr id="4" name="Content Placeholder 3"/>
          <p:cNvSpPr>
            <a:spLocks noGrp="1"/>
          </p:cNvSpPr>
          <p:nvPr>
            <p:ph sz="quarter" idx="10"/>
          </p:nvPr>
        </p:nvSpPr>
        <p:spPr>
          <a:xfrm>
            <a:off x="5148064" y="3057966"/>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p:cNvSpPr>
            <a:spLocks noGrp="1"/>
          </p:cNvSpPr>
          <p:nvPr>
            <p:ph sz="quarter" idx="11"/>
          </p:nvPr>
        </p:nvSpPr>
        <p:spPr>
          <a:xfrm>
            <a:off x="2700338" y="2276475"/>
            <a:ext cx="4189412" cy="7921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13"/>
          <p:cNvSpPr>
            <a:spLocks noGrp="1"/>
          </p:cNvSpPr>
          <p:nvPr>
            <p:ph sz="quarter" idx="12"/>
          </p:nvPr>
        </p:nvSpPr>
        <p:spPr>
          <a:xfrm>
            <a:off x="1116013" y="4581525"/>
            <a:ext cx="2160587" cy="647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Content Placeholder 23"/>
          <p:cNvSpPr>
            <a:spLocks noGrp="1"/>
          </p:cNvSpPr>
          <p:nvPr>
            <p:ph sz="quarter" idx="13"/>
          </p:nvPr>
        </p:nvSpPr>
        <p:spPr>
          <a:xfrm>
            <a:off x="3563938" y="4581525"/>
            <a:ext cx="1871662" cy="647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8" name="Content Placeholder 27"/>
          <p:cNvSpPr>
            <a:spLocks noGrp="1"/>
          </p:cNvSpPr>
          <p:nvPr>
            <p:ph sz="quarter" idx="14"/>
          </p:nvPr>
        </p:nvSpPr>
        <p:spPr>
          <a:xfrm>
            <a:off x="6227763" y="4581525"/>
            <a:ext cx="1566862" cy="647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2" name="Content Placeholder 31"/>
          <p:cNvSpPr>
            <a:spLocks noGrp="1"/>
          </p:cNvSpPr>
          <p:nvPr>
            <p:ph sz="quarter" idx="15"/>
          </p:nvPr>
        </p:nvSpPr>
        <p:spPr>
          <a:xfrm>
            <a:off x="6084888" y="4114800"/>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4" name="Content Placeholder 33"/>
          <p:cNvSpPr>
            <a:spLocks noGrp="1"/>
          </p:cNvSpPr>
          <p:nvPr>
            <p:ph sz="quarter" idx="16"/>
          </p:nvPr>
        </p:nvSpPr>
        <p:spPr>
          <a:xfrm>
            <a:off x="7011988" y="3363913"/>
            <a:ext cx="2132012" cy="857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6" name="Content Placeholder 35"/>
          <p:cNvSpPr>
            <a:spLocks noGrp="1"/>
          </p:cNvSpPr>
          <p:nvPr>
            <p:ph sz="quarter" idx="17"/>
          </p:nvPr>
        </p:nvSpPr>
        <p:spPr>
          <a:xfrm>
            <a:off x="590550" y="5681663"/>
            <a:ext cx="2406650" cy="563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8" name="Content Placeholder 37"/>
          <p:cNvSpPr>
            <a:spLocks noGrp="1"/>
          </p:cNvSpPr>
          <p:nvPr>
            <p:ph sz="quarter" idx="18"/>
          </p:nvPr>
        </p:nvSpPr>
        <p:spPr>
          <a:xfrm>
            <a:off x="2339975" y="3213100"/>
            <a:ext cx="2016125" cy="90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4967512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8" name="TextBox 17"/>
          <p:cNvSpPr txBox="1"/>
          <p:nvPr userDrawn="1"/>
        </p:nvSpPr>
        <p:spPr>
          <a:xfrm>
            <a:off x="6889508" y="6244816"/>
            <a:ext cx="1810544" cy="307777"/>
          </a:xfrm>
          <a:prstGeom prst="rect">
            <a:avLst/>
          </a:prstGeom>
          <a:noFill/>
        </p:spPr>
        <p:txBody>
          <a:bodyPr wrap="square" rtlCol="0">
            <a:spAutoFit/>
          </a:bodyPr>
          <a:lstStyle/>
          <a:p>
            <a:pPr marL="0" marR="0" indent="0" algn="r" defTabSz="914400" rtl="0" eaLnBrk="1" fontAlgn="base" latinLnBrk="0" hangingPunct="1">
              <a:lnSpc>
                <a:spcPct val="100000"/>
              </a:lnSpc>
              <a:spcBef>
                <a:spcPct val="0"/>
              </a:spcBef>
              <a:spcAft>
                <a:spcPct val="0"/>
              </a:spcAft>
              <a:buClrTx/>
              <a:buSzTx/>
              <a:buFontTx/>
              <a:buNone/>
              <a:tabLst/>
              <a:defRPr/>
            </a:pPr>
            <a:fld id="{8C9F358E-A607-C04B-9E82-CD5ECE114245}" type="slidenum">
              <a:rPr lang="en-US" altLang="en-US" sz="1400" b="0" kern="1200" smtClean="0">
                <a:solidFill>
                  <a:schemeClr val="tx1"/>
                </a:solidFill>
                <a:latin typeface="Arial" charset="0"/>
                <a:ea typeface="MS PGothic" charset="-128"/>
                <a:cs typeface="ＭＳ Ｐゴシック" charset="-128"/>
              </a:rPr>
              <a:pPr marL="0" marR="0" indent="0" algn="r" defTabSz="914400" rtl="0" eaLnBrk="1" fontAlgn="base" latinLnBrk="0" hangingPunct="1">
                <a:lnSpc>
                  <a:spcPct val="100000"/>
                </a:lnSpc>
                <a:spcBef>
                  <a:spcPct val="0"/>
                </a:spcBef>
                <a:spcAft>
                  <a:spcPct val="0"/>
                </a:spcAft>
                <a:buClrTx/>
                <a:buSzTx/>
                <a:buFontTx/>
                <a:buNone/>
                <a:tabLst/>
                <a:defRPr/>
              </a:pPr>
              <a:t>‹#›</a:t>
            </a:fld>
            <a:endParaRPr lang="en-US" altLang="en-US" sz="1400" b="0" kern="1200" dirty="0">
              <a:solidFill>
                <a:schemeClr val="tx1"/>
              </a:solidFill>
              <a:latin typeface="Arial" charset="0"/>
              <a:ea typeface="MS PGothic" charset="-128"/>
              <a:cs typeface="ＭＳ Ｐゴシック" charset="-128"/>
            </a:endParaRPr>
          </a:p>
        </p:txBody>
      </p:sp>
      <p:sp>
        <p:nvSpPr>
          <p:cNvPr id="19" name="Rectangle 9"/>
          <p:cNvSpPr>
            <a:spLocks noChangeArrowheads="1"/>
          </p:cNvSpPr>
          <p:nvPr userDrawn="1"/>
        </p:nvSpPr>
        <p:spPr bwMode="auto">
          <a:xfrm>
            <a:off x="4191000" y="4800600"/>
            <a:ext cx="1981200" cy="609600"/>
          </a:xfrm>
          <a:prstGeom prst="rect">
            <a:avLst/>
          </a:prstGeom>
          <a:noFill/>
          <a:ln w="12700">
            <a:solidFill>
              <a:schemeClr val="tx1"/>
            </a:solidFill>
            <a:miter lim="800000"/>
            <a:headEnd/>
            <a:tailEnd/>
          </a:ln>
          <a:effectLst>
            <a:outerShdw dist="107763"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txBody>
          <a:bodyPr wrap="none" anchor="ctr">
            <a:spAutoFit/>
          </a:bodyPr>
          <a:lstStyle/>
          <a:p>
            <a:pPr eaLnBrk="1" hangingPunct="1">
              <a:defRPr/>
            </a:pPr>
            <a:endParaRPr lang="en-US">
              <a:ea typeface="+mn-ea"/>
            </a:endParaRPr>
          </a:p>
        </p:txBody>
      </p:sp>
      <p:sp>
        <p:nvSpPr>
          <p:cNvPr id="4" name="Content Placeholder 3"/>
          <p:cNvSpPr>
            <a:spLocks noGrp="1"/>
          </p:cNvSpPr>
          <p:nvPr>
            <p:ph sz="quarter" idx="10"/>
          </p:nvPr>
        </p:nvSpPr>
        <p:spPr>
          <a:xfrm>
            <a:off x="1042988" y="2636838"/>
            <a:ext cx="2016125" cy="360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p:cNvSpPr>
            <a:spLocks noGrp="1"/>
          </p:cNvSpPr>
          <p:nvPr>
            <p:ph sz="quarter" idx="11"/>
          </p:nvPr>
        </p:nvSpPr>
        <p:spPr>
          <a:xfrm>
            <a:off x="3635375" y="2349500"/>
            <a:ext cx="3457575" cy="647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p:cNvSpPr>
            <a:spLocks noGrp="1"/>
          </p:cNvSpPr>
          <p:nvPr>
            <p:ph sz="quarter" idx="12"/>
          </p:nvPr>
        </p:nvSpPr>
        <p:spPr>
          <a:xfrm>
            <a:off x="611188" y="1844675"/>
            <a:ext cx="2232025" cy="431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Content Placeholder 19"/>
          <p:cNvSpPr>
            <a:spLocks noGrp="1"/>
          </p:cNvSpPr>
          <p:nvPr>
            <p:ph sz="quarter" idx="13"/>
          </p:nvPr>
        </p:nvSpPr>
        <p:spPr>
          <a:xfrm>
            <a:off x="3995738" y="1628775"/>
            <a:ext cx="2894012"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Content Placeholder 23"/>
          <p:cNvSpPr>
            <a:spLocks noGrp="1"/>
          </p:cNvSpPr>
          <p:nvPr>
            <p:ph sz="quarter" idx="14"/>
          </p:nvPr>
        </p:nvSpPr>
        <p:spPr>
          <a:xfrm>
            <a:off x="3492500" y="3284538"/>
            <a:ext cx="3887788" cy="576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8" name="Content Placeholder 27"/>
          <p:cNvSpPr>
            <a:spLocks noGrp="1"/>
          </p:cNvSpPr>
          <p:nvPr>
            <p:ph sz="quarter" idx="15"/>
          </p:nvPr>
        </p:nvSpPr>
        <p:spPr>
          <a:xfrm>
            <a:off x="457200" y="4365625"/>
            <a:ext cx="2601913" cy="1366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2" name="Content Placeholder 31"/>
          <p:cNvSpPr>
            <a:spLocks noGrp="1"/>
          </p:cNvSpPr>
          <p:nvPr>
            <p:ph sz="quarter" idx="16"/>
          </p:nvPr>
        </p:nvSpPr>
        <p:spPr>
          <a:xfrm>
            <a:off x="6889750" y="4800600"/>
            <a:ext cx="2254250" cy="1149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4" name="Content Placeholder 33"/>
          <p:cNvSpPr>
            <a:spLocks noGrp="1"/>
          </p:cNvSpPr>
          <p:nvPr>
            <p:ph sz="quarter" idx="17"/>
          </p:nvPr>
        </p:nvSpPr>
        <p:spPr>
          <a:xfrm>
            <a:off x="3851275" y="5410200"/>
            <a:ext cx="2320925" cy="1042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a:extLst>
              <a:ext uri="{FF2B5EF4-FFF2-40B4-BE49-F238E27FC236}">
                <a16:creationId xmlns:a16="http://schemas.microsoft.com/office/drawing/2014/main" id="{C9CC03F7-AC01-48D2-B8C8-FB617AF69179}"/>
              </a:ext>
            </a:extLst>
          </p:cNvPr>
          <p:cNvSpPr>
            <a:spLocks noGrp="1"/>
          </p:cNvSpPr>
          <p:nvPr>
            <p:ph sz="quarter" idx="18"/>
          </p:nvPr>
        </p:nvSpPr>
        <p:spPr>
          <a:xfrm>
            <a:off x="7524750" y="2276475"/>
            <a:ext cx="1619250" cy="3603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4219691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0"/>
          </p:nvPr>
        </p:nvSpPr>
        <p:spPr>
          <a:xfrm>
            <a:off x="611188" y="1844675"/>
            <a:ext cx="8075612" cy="1584325"/>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8"/>
          <p:cNvSpPr>
            <a:spLocks noGrp="1"/>
          </p:cNvSpPr>
          <p:nvPr>
            <p:ph sz="quarter" idx="11"/>
          </p:nvPr>
        </p:nvSpPr>
        <p:spPr>
          <a:xfrm>
            <a:off x="611188" y="3716338"/>
            <a:ext cx="8281987" cy="1225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10"/>
          <p:cNvSpPr>
            <a:spLocks noGrp="1"/>
          </p:cNvSpPr>
          <p:nvPr>
            <p:ph sz="quarter" idx="12"/>
          </p:nvPr>
        </p:nvSpPr>
        <p:spPr>
          <a:xfrm>
            <a:off x="611188" y="5084763"/>
            <a:ext cx="8424862" cy="504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12"/>
          <p:cNvSpPr>
            <a:spLocks noGrp="1"/>
          </p:cNvSpPr>
          <p:nvPr>
            <p:ph sz="quarter" idx="13"/>
          </p:nvPr>
        </p:nvSpPr>
        <p:spPr>
          <a:xfrm>
            <a:off x="611188" y="5949950"/>
            <a:ext cx="7848600" cy="792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14"/>
          <p:cNvSpPr>
            <a:spLocks noGrp="1"/>
          </p:cNvSpPr>
          <p:nvPr>
            <p:ph sz="quarter" idx="14"/>
          </p:nvPr>
        </p:nvSpPr>
        <p:spPr>
          <a:xfrm>
            <a:off x="4787900" y="2205038"/>
            <a:ext cx="2879725" cy="1511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16"/>
          <p:cNvSpPr>
            <a:spLocks noGrp="1"/>
          </p:cNvSpPr>
          <p:nvPr>
            <p:ph sz="quarter" idx="15"/>
          </p:nvPr>
        </p:nvSpPr>
        <p:spPr>
          <a:xfrm>
            <a:off x="6516688" y="4292600"/>
            <a:ext cx="1584325" cy="792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Box 17" hidden="1"/>
          <p:cNvSpPr txBox="1"/>
          <p:nvPr userDrawn="1"/>
        </p:nvSpPr>
        <p:spPr>
          <a:xfrm>
            <a:off x="6889508" y="6244816"/>
            <a:ext cx="1810544" cy="307777"/>
          </a:xfrm>
          <a:prstGeom prst="rect">
            <a:avLst/>
          </a:prstGeom>
          <a:noFill/>
        </p:spPr>
        <p:txBody>
          <a:bodyPr wrap="square" rtlCol="0">
            <a:spAutoFit/>
          </a:bodyPr>
          <a:lstStyle/>
          <a:p>
            <a:pPr marL="0" marR="0" indent="0" algn="r" defTabSz="914400" rtl="0" eaLnBrk="1" fontAlgn="base" latinLnBrk="0" hangingPunct="1">
              <a:lnSpc>
                <a:spcPct val="100000"/>
              </a:lnSpc>
              <a:spcBef>
                <a:spcPct val="0"/>
              </a:spcBef>
              <a:spcAft>
                <a:spcPct val="0"/>
              </a:spcAft>
              <a:buClrTx/>
              <a:buSzTx/>
              <a:buFontTx/>
              <a:buNone/>
              <a:tabLst/>
              <a:defRPr/>
            </a:pPr>
            <a:fld id="{8C9F358E-A607-C04B-9E82-CD5ECE114245}" type="slidenum">
              <a:rPr lang="en-US" altLang="en-US" sz="1400" b="0" kern="1200" smtClean="0">
                <a:solidFill>
                  <a:schemeClr val="tx1"/>
                </a:solidFill>
                <a:latin typeface="Arial" charset="0"/>
                <a:ea typeface="MS PGothic" charset="-128"/>
                <a:cs typeface="ＭＳ Ｐゴシック" charset="-128"/>
              </a:rPr>
              <a:pPr marL="0" marR="0" indent="0" algn="r" defTabSz="914400" rtl="0" eaLnBrk="1" fontAlgn="base" latinLnBrk="0" hangingPunct="1">
                <a:lnSpc>
                  <a:spcPct val="100000"/>
                </a:lnSpc>
                <a:spcBef>
                  <a:spcPct val="0"/>
                </a:spcBef>
                <a:spcAft>
                  <a:spcPct val="0"/>
                </a:spcAft>
                <a:buClrTx/>
                <a:buSzTx/>
                <a:buFontTx/>
                <a:buNone/>
                <a:tabLst/>
                <a:defRPr/>
              </a:pPr>
              <a:t>‹#›</a:t>
            </a:fld>
            <a:endParaRPr lang="en-US" altLang="en-US" sz="1400" b="0" kern="1200" dirty="0">
              <a:solidFill>
                <a:schemeClr val="tx1"/>
              </a:solidFill>
              <a:latin typeface="Arial" charset="0"/>
              <a:ea typeface="MS PGothic" charset="-128"/>
              <a:cs typeface="ＭＳ Ｐゴシック" charset="-128"/>
            </a:endParaRPr>
          </a:p>
        </p:txBody>
      </p:sp>
      <p:sp>
        <p:nvSpPr>
          <p:cNvPr id="21" name="Content Placeholder 20"/>
          <p:cNvSpPr>
            <a:spLocks noGrp="1"/>
          </p:cNvSpPr>
          <p:nvPr>
            <p:ph sz="quarter" idx="16"/>
          </p:nvPr>
        </p:nvSpPr>
        <p:spPr>
          <a:xfrm>
            <a:off x="323850" y="1628775"/>
            <a:ext cx="1800225" cy="792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Content Placeholder 22"/>
          <p:cNvSpPr>
            <a:spLocks noGrp="1"/>
          </p:cNvSpPr>
          <p:nvPr>
            <p:ph sz="quarter" idx="17"/>
          </p:nvPr>
        </p:nvSpPr>
        <p:spPr>
          <a:xfrm>
            <a:off x="2411413" y="1628775"/>
            <a:ext cx="1655762" cy="93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5" name="Content Placeholder 24"/>
          <p:cNvSpPr>
            <a:spLocks noGrp="1"/>
          </p:cNvSpPr>
          <p:nvPr>
            <p:ph sz="quarter" idx="18"/>
          </p:nvPr>
        </p:nvSpPr>
        <p:spPr>
          <a:xfrm>
            <a:off x="4356100" y="1628775"/>
            <a:ext cx="2160588" cy="792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7" name="Content Placeholder 26"/>
          <p:cNvSpPr>
            <a:spLocks noGrp="1"/>
          </p:cNvSpPr>
          <p:nvPr>
            <p:ph sz="quarter" idx="19"/>
          </p:nvPr>
        </p:nvSpPr>
        <p:spPr>
          <a:xfrm>
            <a:off x="7956550" y="2420938"/>
            <a:ext cx="2016125" cy="1152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9" name="Content Placeholder 28"/>
          <p:cNvSpPr>
            <a:spLocks noGrp="1"/>
          </p:cNvSpPr>
          <p:nvPr>
            <p:ph sz="quarter" idx="20"/>
          </p:nvPr>
        </p:nvSpPr>
        <p:spPr>
          <a:xfrm>
            <a:off x="0" y="3573463"/>
            <a:ext cx="1403350" cy="7191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1" name="Table Placeholder 30" hidden="1"/>
          <p:cNvSpPr>
            <a:spLocks noGrp="1"/>
          </p:cNvSpPr>
          <p:nvPr>
            <p:ph type="tbl" sz="quarter" idx="21"/>
          </p:nvPr>
        </p:nvSpPr>
        <p:spPr>
          <a:xfrm>
            <a:off x="2051050" y="2492375"/>
            <a:ext cx="3889375" cy="2376488"/>
          </a:xfrm>
        </p:spPr>
        <p:txBody>
          <a:bodyPr/>
          <a:lstStyle/>
          <a:p>
            <a:endParaRPr lang="en-GB"/>
          </a:p>
        </p:txBody>
      </p:sp>
      <p:sp>
        <p:nvSpPr>
          <p:cNvPr id="3" name="TextBox 2" hidden="1"/>
          <p:cNvSpPr txBox="1"/>
          <p:nvPr userDrawn="1"/>
        </p:nvSpPr>
        <p:spPr>
          <a:xfrm>
            <a:off x="7988628" y="6236567"/>
            <a:ext cx="688541" cy="307777"/>
          </a:xfrm>
          <a:prstGeom prst="rect">
            <a:avLst/>
          </a:prstGeom>
          <a:noFill/>
        </p:spPr>
        <p:txBody>
          <a:bodyPr wrap="square" rtlCol="0">
            <a:spAutoFit/>
          </a:bodyPr>
          <a:lstStyle/>
          <a:p>
            <a:pPr marL="0" marR="0" indent="0" algn="r" defTabSz="914400" rtl="0" eaLnBrk="1" fontAlgn="base" latinLnBrk="0" hangingPunct="1">
              <a:lnSpc>
                <a:spcPct val="100000"/>
              </a:lnSpc>
              <a:spcBef>
                <a:spcPct val="0"/>
              </a:spcBef>
              <a:spcAft>
                <a:spcPct val="0"/>
              </a:spcAft>
              <a:buClrTx/>
              <a:buSzTx/>
              <a:buFontTx/>
              <a:buNone/>
              <a:tabLst/>
              <a:defRPr/>
            </a:pPr>
            <a:fld id="{53570BA8-18C6-BB46-AE77-A0B9E870639B}" type="slidenum">
              <a:rPr lang="en-US" altLang="en-US" sz="1400" b="0" kern="1200" smtClean="0">
                <a:solidFill>
                  <a:schemeClr val="tx1"/>
                </a:solidFill>
                <a:latin typeface="Arial" charset="0"/>
                <a:ea typeface="MS PGothic" charset="-128"/>
                <a:cs typeface="ＭＳ Ｐゴシック" charset="-128"/>
              </a:rPr>
              <a:pPr marL="0" marR="0" indent="0" algn="r" defTabSz="914400" rtl="0" eaLnBrk="1" fontAlgn="base" latinLnBrk="0" hangingPunct="1">
                <a:lnSpc>
                  <a:spcPct val="100000"/>
                </a:lnSpc>
                <a:spcBef>
                  <a:spcPct val="0"/>
                </a:spcBef>
                <a:spcAft>
                  <a:spcPct val="0"/>
                </a:spcAft>
                <a:buClrTx/>
                <a:buSzTx/>
                <a:buFontTx/>
                <a:buNone/>
                <a:tabLst/>
                <a:defRPr/>
              </a:pPr>
              <a:t>‹#›</a:t>
            </a:fld>
            <a:endParaRPr lang="en-US" altLang="en-US" sz="1400" b="0" kern="1200" dirty="0">
              <a:solidFill>
                <a:schemeClr val="tx1"/>
              </a:solidFill>
              <a:latin typeface="Arial" charset="0"/>
              <a:ea typeface="MS PGothic" charset="-128"/>
              <a:cs typeface="ＭＳ Ｐゴシック" charset="-128"/>
            </a:endParaRPr>
          </a:p>
        </p:txBody>
      </p:sp>
      <p:sp>
        <p:nvSpPr>
          <p:cNvPr id="5" name="Content Placeholder 4"/>
          <p:cNvSpPr>
            <a:spLocks noGrp="1"/>
          </p:cNvSpPr>
          <p:nvPr>
            <p:ph sz="quarter" idx="22"/>
          </p:nvPr>
        </p:nvSpPr>
        <p:spPr>
          <a:xfrm>
            <a:off x="3708400" y="4508500"/>
            <a:ext cx="3455988" cy="17287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p:cNvSpPr>
            <a:spLocks noGrp="1"/>
          </p:cNvSpPr>
          <p:nvPr>
            <p:ph sz="quarter" idx="23"/>
          </p:nvPr>
        </p:nvSpPr>
        <p:spPr>
          <a:xfrm>
            <a:off x="6948488" y="2276475"/>
            <a:ext cx="2087562" cy="1439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Rectangle 14" hidden="1"/>
          <p:cNvSpPr>
            <a:spLocks noChangeArrowheads="1"/>
          </p:cNvSpPr>
          <p:nvPr userDrawn="1"/>
        </p:nvSpPr>
        <p:spPr bwMode="auto">
          <a:xfrm>
            <a:off x="4124325" y="5445125"/>
            <a:ext cx="838200" cy="609600"/>
          </a:xfrm>
          <a:prstGeom prst="rect">
            <a:avLst/>
          </a:prstGeom>
          <a:noFill/>
          <a:ln w="12700">
            <a:solidFill>
              <a:schemeClr val="tx1"/>
            </a:solidFill>
            <a:miter lim="800000"/>
            <a:headEnd/>
            <a:tailEnd/>
          </a:ln>
          <a:effectLst>
            <a:outerShdw dist="107763"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txBody>
          <a:bodyPr anchor="ctr">
            <a:spAutoFit/>
          </a:bodyPr>
          <a:lstStyle/>
          <a:p>
            <a:pPr eaLnBrk="1" hangingPunct="1">
              <a:defRPr/>
            </a:pPr>
            <a:endParaRPr lang="en-US">
              <a:ea typeface="+mn-ea"/>
            </a:endParaRPr>
          </a:p>
        </p:txBody>
      </p:sp>
      <p:sp>
        <p:nvSpPr>
          <p:cNvPr id="6" name="Content Placeholder 5">
            <a:extLst>
              <a:ext uri="{FF2B5EF4-FFF2-40B4-BE49-F238E27FC236}">
                <a16:creationId xmlns:a16="http://schemas.microsoft.com/office/drawing/2014/main" id="{D3F585BA-F0A8-4236-BDBD-AA0847CC1CFE}"/>
              </a:ext>
            </a:extLst>
          </p:cNvPr>
          <p:cNvSpPr>
            <a:spLocks noGrp="1"/>
          </p:cNvSpPr>
          <p:nvPr>
            <p:ph sz="quarter" idx="24"/>
          </p:nvPr>
        </p:nvSpPr>
        <p:spPr>
          <a:xfrm>
            <a:off x="684213" y="3860800"/>
            <a:ext cx="2016125" cy="14398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a:extLst>
              <a:ext uri="{FF2B5EF4-FFF2-40B4-BE49-F238E27FC236}">
                <a16:creationId xmlns:a16="http://schemas.microsoft.com/office/drawing/2014/main" id="{99B01AA0-9E40-4641-818F-033A67E0019D}"/>
              </a:ext>
            </a:extLst>
          </p:cNvPr>
          <p:cNvSpPr>
            <a:spLocks noGrp="1"/>
          </p:cNvSpPr>
          <p:nvPr>
            <p:ph sz="quarter" idx="25"/>
          </p:nvPr>
        </p:nvSpPr>
        <p:spPr>
          <a:xfrm>
            <a:off x="3419475" y="3500438"/>
            <a:ext cx="3889375" cy="936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5">
            <a:extLst>
              <a:ext uri="{FF2B5EF4-FFF2-40B4-BE49-F238E27FC236}">
                <a16:creationId xmlns:a16="http://schemas.microsoft.com/office/drawing/2014/main" id="{DA64FB74-8B5A-4327-822E-C5C2CB98635D}"/>
              </a:ext>
            </a:extLst>
          </p:cNvPr>
          <p:cNvSpPr>
            <a:spLocks noGrp="1"/>
          </p:cNvSpPr>
          <p:nvPr>
            <p:ph sz="quarter" idx="26"/>
          </p:nvPr>
        </p:nvSpPr>
        <p:spPr>
          <a:xfrm>
            <a:off x="4962524" y="1916832"/>
            <a:ext cx="1121643" cy="93610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6979208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Box 2"/>
          <p:cNvSpPr txBox="1"/>
          <p:nvPr userDrawn="1"/>
        </p:nvSpPr>
        <p:spPr>
          <a:xfrm>
            <a:off x="7988628" y="6236567"/>
            <a:ext cx="688541" cy="307777"/>
          </a:xfrm>
          <a:prstGeom prst="rect">
            <a:avLst/>
          </a:prstGeom>
          <a:noFill/>
        </p:spPr>
        <p:txBody>
          <a:bodyPr wrap="square" rtlCol="0">
            <a:spAutoFit/>
          </a:bodyPr>
          <a:lstStyle/>
          <a:p>
            <a:pPr marL="0" marR="0" indent="0" algn="r" defTabSz="914400" rtl="0" eaLnBrk="1" fontAlgn="base" latinLnBrk="0" hangingPunct="1">
              <a:lnSpc>
                <a:spcPct val="100000"/>
              </a:lnSpc>
              <a:spcBef>
                <a:spcPct val="0"/>
              </a:spcBef>
              <a:spcAft>
                <a:spcPct val="0"/>
              </a:spcAft>
              <a:buClrTx/>
              <a:buSzTx/>
              <a:buFontTx/>
              <a:buNone/>
              <a:tabLst/>
              <a:defRPr/>
            </a:pPr>
            <a:fld id="{53570BA8-18C6-BB46-AE77-A0B9E870639B}" type="slidenum">
              <a:rPr lang="en-US" altLang="en-US" sz="1400" b="0" kern="1200" smtClean="0">
                <a:solidFill>
                  <a:schemeClr val="tx1"/>
                </a:solidFill>
                <a:latin typeface="Arial" charset="0"/>
                <a:ea typeface="MS PGothic" charset="-128"/>
                <a:cs typeface="ＭＳ Ｐゴシック" charset="-128"/>
              </a:rPr>
              <a:pPr marL="0" marR="0" indent="0" algn="r" defTabSz="914400" rtl="0" eaLnBrk="1" fontAlgn="base" latinLnBrk="0" hangingPunct="1">
                <a:lnSpc>
                  <a:spcPct val="100000"/>
                </a:lnSpc>
                <a:spcBef>
                  <a:spcPct val="0"/>
                </a:spcBef>
                <a:spcAft>
                  <a:spcPct val="0"/>
                </a:spcAft>
                <a:buClrTx/>
                <a:buSzTx/>
                <a:buFontTx/>
                <a:buNone/>
                <a:tabLst/>
                <a:defRPr/>
              </a:pPr>
              <a:t>‹#›</a:t>
            </a:fld>
            <a:endParaRPr lang="en-US" altLang="en-US" sz="1400" b="0" kern="1200" dirty="0">
              <a:solidFill>
                <a:schemeClr val="tx1"/>
              </a:solidFill>
              <a:latin typeface="Arial" charset="0"/>
              <a:ea typeface="MS PGothic" charset="-128"/>
              <a:cs typeface="ＭＳ Ｐゴシック" charset="-128"/>
            </a:endParaRPr>
          </a:p>
        </p:txBody>
      </p:sp>
      <p:pic>
        <p:nvPicPr>
          <p:cNvPr id="4" name="Picture 3"/>
          <p:cNvPicPr>
            <a:picLocks noChangeAspect="1"/>
          </p:cNvPicPr>
          <p:nvPr userDrawn="1"/>
        </p:nvPicPr>
        <p:blipFill>
          <a:blip r:embed="rId2"/>
          <a:stretch>
            <a:fillRect/>
          </a:stretch>
        </p:blipFill>
        <p:spPr>
          <a:xfrm>
            <a:off x="2970708" y="1482051"/>
            <a:ext cx="3285714" cy="1000000"/>
          </a:xfrm>
          <a:prstGeom prst="rect">
            <a:avLst/>
          </a:prstGeom>
        </p:spPr>
      </p:pic>
      <p:sp>
        <p:nvSpPr>
          <p:cNvPr id="10" name="Content Placeholder 9"/>
          <p:cNvSpPr>
            <a:spLocks noGrp="1"/>
          </p:cNvSpPr>
          <p:nvPr>
            <p:ph sz="quarter" idx="10"/>
          </p:nvPr>
        </p:nvSpPr>
        <p:spPr>
          <a:xfrm>
            <a:off x="1042988" y="2276475"/>
            <a:ext cx="7058025" cy="1584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p:cNvSpPr>
            <a:spLocks noGrp="1"/>
          </p:cNvSpPr>
          <p:nvPr>
            <p:ph sz="quarter" idx="11"/>
          </p:nvPr>
        </p:nvSpPr>
        <p:spPr>
          <a:xfrm>
            <a:off x="457200" y="4076700"/>
            <a:ext cx="2674938" cy="647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Content Placeholder 18"/>
          <p:cNvSpPr>
            <a:spLocks noGrp="1"/>
          </p:cNvSpPr>
          <p:nvPr>
            <p:ph sz="quarter" idx="12"/>
          </p:nvPr>
        </p:nvSpPr>
        <p:spPr>
          <a:xfrm>
            <a:off x="3635375" y="4005263"/>
            <a:ext cx="3673475" cy="647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Content Placeholder 23"/>
          <p:cNvSpPr>
            <a:spLocks noGrp="1"/>
          </p:cNvSpPr>
          <p:nvPr>
            <p:ph sz="quarter" idx="13"/>
          </p:nvPr>
        </p:nvSpPr>
        <p:spPr>
          <a:xfrm>
            <a:off x="107950" y="5013325"/>
            <a:ext cx="2087563" cy="5032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8" name="Content Placeholder 27"/>
          <p:cNvSpPr>
            <a:spLocks noGrp="1"/>
          </p:cNvSpPr>
          <p:nvPr>
            <p:ph sz="quarter" idx="14"/>
          </p:nvPr>
        </p:nvSpPr>
        <p:spPr>
          <a:xfrm>
            <a:off x="2339975" y="4868863"/>
            <a:ext cx="3024188" cy="647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2" name="Content Placeholder 31"/>
          <p:cNvSpPr>
            <a:spLocks noGrp="1"/>
          </p:cNvSpPr>
          <p:nvPr>
            <p:ph sz="quarter" idx="15"/>
          </p:nvPr>
        </p:nvSpPr>
        <p:spPr>
          <a:xfrm>
            <a:off x="6256338" y="5229225"/>
            <a:ext cx="2887662" cy="72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9483509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8" name="TextBox 17"/>
          <p:cNvSpPr txBox="1"/>
          <p:nvPr userDrawn="1"/>
        </p:nvSpPr>
        <p:spPr>
          <a:xfrm>
            <a:off x="6889508" y="6244816"/>
            <a:ext cx="1810544" cy="307777"/>
          </a:xfrm>
          <a:prstGeom prst="rect">
            <a:avLst/>
          </a:prstGeom>
          <a:noFill/>
        </p:spPr>
        <p:txBody>
          <a:bodyPr wrap="square" rtlCol="0">
            <a:spAutoFit/>
          </a:bodyPr>
          <a:lstStyle/>
          <a:p>
            <a:pPr marL="0" marR="0" indent="0" algn="r" defTabSz="914400" rtl="0" eaLnBrk="1" fontAlgn="base" latinLnBrk="0" hangingPunct="1">
              <a:lnSpc>
                <a:spcPct val="100000"/>
              </a:lnSpc>
              <a:spcBef>
                <a:spcPct val="0"/>
              </a:spcBef>
              <a:spcAft>
                <a:spcPct val="0"/>
              </a:spcAft>
              <a:buClrTx/>
              <a:buSzTx/>
              <a:buFontTx/>
              <a:buNone/>
              <a:tabLst/>
              <a:defRPr/>
            </a:pPr>
            <a:fld id="{8C9F358E-A607-C04B-9E82-CD5ECE114245}" type="slidenum">
              <a:rPr lang="en-US" altLang="en-US" sz="1400" b="0" kern="1200" smtClean="0">
                <a:solidFill>
                  <a:schemeClr val="tx1"/>
                </a:solidFill>
                <a:latin typeface="Arial" charset="0"/>
                <a:ea typeface="MS PGothic" charset="-128"/>
                <a:cs typeface="ＭＳ Ｐゴシック" charset="-128"/>
              </a:rPr>
              <a:pPr marL="0" marR="0" indent="0" algn="r" defTabSz="914400" rtl="0" eaLnBrk="1" fontAlgn="base" latinLnBrk="0" hangingPunct="1">
                <a:lnSpc>
                  <a:spcPct val="100000"/>
                </a:lnSpc>
                <a:spcBef>
                  <a:spcPct val="0"/>
                </a:spcBef>
                <a:spcAft>
                  <a:spcPct val="0"/>
                </a:spcAft>
                <a:buClrTx/>
                <a:buSzTx/>
                <a:buFontTx/>
                <a:buNone/>
                <a:tabLst/>
                <a:defRPr/>
              </a:pPr>
              <a:t>‹#›</a:t>
            </a:fld>
            <a:endParaRPr lang="en-US" altLang="en-US" sz="1400" b="0" kern="1200" dirty="0">
              <a:solidFill>
                <a:schemeClr val="tx1"/>
              </a:solidFill>
              <a:latin typeface="Arial" charset="0"/>
              <a:ea typeface="MS PGothic" charset="-128"/>
              <a:cs typeface="ＭＳ Ｐゴシック" charset="-128"/>
            </a:endParaRPr>
          </a:p>
        </p:txBody>
      </p:sp>
      <p:sp>
        <p:nvSpPr>
          <p:cNvPr id="19" name="AutoShape 15"/>
          <p:cNvSpPr>
            <a:spLocks noChangeArrowheads="1"/>
          </p:cNvSpPr>
          <p:nvPr userDrawn="1"/>
        </p:nvSpPr>
        <p:spPr bwMode="auto">
          <a:xfrm>
            <a:off x="752475" y="914400"/>
            <a:ext cx="7618413" cy="914400"/>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algn="ctr" eaLnBrk="1" hangingPunct="1">
              <a:defRPr/>
            </a:pPr>
            <a:r>
              <a:rPr lang="en-US" altLang="en-US" dirty="0">
                <a:solidFill>
                  <a:srgbClr val="008080"/>
                </a:solidFill>
              </a:rPr>
              <a:t>HOW TO Predict the Direction of Equilibrium in an </a:t>
            </a:r>
          </a:p>
          <a:p>
            <a:pPr algn="ctr" eaLnBrk="1" hangingPunct="1">
              <a:defRPr/>
            </a:pPr>
            <a:r>
              <a:rPr lang="en-US" altLang="en-US" dirty="0">
                <a:solidFill>
                  <a:srgbClr val="008080"/>
                </a:solidFill>
              </a:rPr>
              <a:t>Acid–Base Reaction</a:t>
            </a:r>
          </a:p>
        </p:txBody>
      </p:sp>
      <p:sp>
        <p:nvSpPr>
          <p:cNvPr id="20" name="AutoShape 31"/>
          <p:cNvSpPr>
            <a:spLocks noChangeArrowheads="1"/>
          </p:cNvSpPr>
          <p:nvPr userDrawn="1"/>
        </p:nvSpPr>
        <p:spPr bwMode="auto">
          <a:xfrm>
            <a:off x="760413" y="2170113"/>
            <a:ext cx="1358900" cy="511175"/>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dirty="0">
                <a:solidFill>
                  <a:srgbClr val="008080"/>
                </a:solidFill>
              </a:rPr>
              <a:t>Step [2]</a:t>
            </a:r>
          </a:p>
        </p:txBody>
      </p:sp>
      <p:sp>
        <p:nvSpPr>
          <p:cNvPr id="22" name="AutoShape 34"/>
          <p:cNvSpPr>
            <a:spLocks noChangeArrowheads="1"/>
          </p:cNvSpPr>
          <p:nvPr userDrawn="1"/>
        </p:nvSpPr>
        <p:spPr bwMode="auto">
          <a:xfrm>
            <a:off x="742950" y="3733800"/>
            <a:ext cx="1358900" cy="511175"/>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dirty="0">
                <a:solidFill>
                  <a:srgbClr val="008080"/>
                </a:solidFill>
              </a:rPr>
              <a:t>Step [3]</a:t>
            </a:r>
          </a:p>
        </p:txBody>
      </p:sp>
      <p:sp>
        <p:nvSpPr>
          <p:cNvPr id="12" name="Content Placeholder 11"/>
          <p:cNvSpPr>
            <a:spLocks noGrp="1"/>
          </p:cNvSpPr>
          <p:nvPr>
            <p:ph sz="quarter" idx="10"/>
          </p:nvPr>
        </p:nvSpPr>
        <p:spPr>
          <a:xfrm>
            <a:off x="2555875" y="2170113"/>
            <a:ext cx="4968875" cy="682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15"/>
          <p:cNvSpPr>
            <a:spLocks noGrp="1"/>
          </p:cNvSpPr>
          <p:nvPr>
            <p:ph sz="quarter" idx="11"/>
          </p:nvPr>
        </p:nvSpPr>
        <p:spPr>
          <a:xfrm>
            <a:off x="5508625" y="3213100"/>
            <a:ext cx="2303463" cy="792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Content Placeholder 25"/>
          <p:cNvSpPr>
            <a:spLocks noGrp="1"/>
          </p:cNvSpPr>
          <p:nvPr>
            <p:ph sz="quarter" idx="12"/>
          </p:nvPr>
        </p:nvSpPr>
        <p:spPr>
          <a:xfrm>
            <a:off x="611188" y="4437063"/>
            <a:ext cx="2160587" cy="792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Content Placeholder 29"/>
          <p:cNvSpPr>
            <a:spLocks noGrp="1"/>
          </p:cNvSpPr>
          <p:nvPr>
            <p:ph sz="quarter" idx="13"/>
          </p:nvPr>
        </p:nvSpPr>
        <p:spPr>
          <a:xfrm>
            <a:off x="3276600" y="4244975"/>
            <a:ext cx="2447925" cy="1271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3" name="Content Placeholder 32"/>
          <p:cNvSpPr>
            <a:spLocks noGrp="1"/>
          </p:cNvSpPr>
          <p:nvPr>
            <p:ph sz="quarter" idx="14"/>
          </p:nvPr>
        </p:nvSpPr>
        <p:spPr>
          <a:xfrm>
            <a:off x="250825" y="3068638"/>
            <a:ext cx="2305050" cy="665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5" name="Content Placeholder 34"/>
          <p:cNvSpPr>
            <a:spLocks noGrp="1"/>
          </p:cNvSpPr>
          <p:nvPr>
            <p:ph sz="quarter" idx="15"/>
          </p:nvPr>
        </p:nvSpPr>
        <p:spPr>
          <a:xfrm>
            <a:off x="6588125" y="4437063"/>
            <a:ext cx="2098675" cy="1008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7" name="Content Placeholder 36"/>
          <p:cNvSpPr>
            <a:spLocks noGrp="1"/>
          </p:cNvSpPr>
          <p:nvPr>
            <p:ph sz="quarter" idx="16"/>
          </p:nvPr>
        </p:nvSpPr>
        <p:spPr>
          <a:xfrm>
            <a:off x="8172450" y="2492375"/>
            <a:ext cx="971550" cy="72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9" name="Content Placeholder 38"/>
          <p:cNvSpPr>
            <a:spLocks noGrp="1"/>
          </p:cNvSpPr>
          <p:nvPr>
            <p:ph sz="quarter" idx="17"/>
          </p:nvPr>
        </p:nvSpPr>
        <p:spPr>
          <a:xfrm>
            <a:off x="-323850" y="5445125"/>
            <a:ext cx="3095625" cy="1108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1" name="Content Placeholder 40"/>
          <p:cNvSpPr>
            <a:spLocks noGrp="1"/>
          </p:cNvSpPr>
          <p:nvPr>
            <p:ph sz="quarter" idx="18"/>
          </p:nvPr>
        </p:nvSpPr>
        <p:spPr>
          <a:xfrm>
            <a:off x="3132138" y="5805488"/>
            <a:ext cx="2592387" cy="1052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3" name="Content Placeholder 42"/>
          <p:cNvSpPr>
            <a:spLocks noGrp="1"/>
          </p:cNvSpPr>
          <p:nvPr>
            <p:ph sz="quarter" idx="19"/>
          </p:nvPr>
        </p:nvSpPr>
        <p:spPr>
          <a:xfrm>
            <a:off x="6443663" y="5805488"/>
            <a:ext cx="3529012" cy="1052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6977457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8" name="TextBox 17"/>
          <p:cNvSpPr txBox="1"/>
          <p:nvPr userDrawn="1"/>
        </p:nvSpPr>
        <p:spPr>
          <a:xfrm>
            <a:off x="6889508" y="6244816"/>
            <a:ext cx="1810544" cy="307777"/>
          </a:xfrm>
          <a:prstGeom prst="rect">
            <a:avLst/>
          </a:prstGeom>
          <a:noFill/>
        </p:spPr>
        <p:txBody>
          <a:bodyPr wrap="square" rtlCol="0">
            <a:spAutoFit/>
          </a:bodyPr>
          <a:lstStyle/>
          <a:p>
            <a:pPr marL="0" marR="0" indent="0" algn="r" defTabSz="914400" rtl="0" eaLnBrk="1" fontAlgn="base" latinLnBrk="0" hangingPunct="1">
              <a:lnSpc>
                <a:spcPct val="100000"/>
              </a:lnSpc>
              <a:spcBef>
                <a:spcPct val="0"/>
              </a:spcBef>
              <a:spcAft>
                <a:spcPct val="0"/>
              </a:spcAft>
              <a:buClrTx/>
              <a:buSzTx/>
              <a:buFontTx/>
              <a:buNone/>
              <a:tabLst/>
              <a:defRPr/>
            </a:pPr>
            <a:fld id="{8C9F358E-A607-C04B-9E82-CD5ECE114245}" type="slidenum">
              <a:rPr lang="en-US" altLang="en-US" sz="1400" b="0" kern="1200" smtClean="0">
                <a:solidFill>
                  <a:schemeClr val="tx1"/>
                </a:solidFill>
                <a:latin typeface="Arial" charset="0"/>
                <a:ea typeface="MS PGothic" charset="-128"/>
                <a:cs typeface="ＭＳ Ｐゴシック" charset="-128"/>
              </a:rPr>
              <a:pPr marL="0" marR="0" indent="0" algn="r" defTabSz="914400" rtl="0" eaLnBrk="1" fontAlgn="base" latinLnBrk="0" hangingPunct="1">
                <a:lnSpc>
                  <a:spcPct val="100000"/>
                </a:lnSpc>
                <a:spcBef>
                  <a:spcPct val="0"/>
                </a:spcBef>
                <a:spcAft>
                  <a:spcPct val="0"/>
                </a:spcAft>
                <a:buClrTx/>
                <a:buSzTx/>
                <a:buFontTx/>
                <a:buNone/>
                <a:tabLst/>
                <a:defRPr/>
              </a:pPr>
              <a:t>‹#›</a:t>
            </a:fld>
            <a:endParaRPr lang="en-US" altLang="en-US" sz="1400" b="0" kern="1200" dirty="0">
              <a:solidFill>
                <a:schemeClr val="tx1"/>
              </a:solidFill>
              <a:latin typeface="Arial" charset="0"/>
              <a:ea typeface="MS PGothic" charset="-128"/>
              <a:cs typeface="ＭＳ Ｐゴシック" charset="-128"/>
            </a:endParaRPr>
          </a:p>
        </p:txBody>
      </p:sp>
      <p:sp>
        <p:nvSpPr>
          <p:cNvPr id="16" name="AutoShape 3"/>
          <p:cNvSpPr>
            <a:spLocks noChangeArrowheads="1"/>
          </p:cNvSpPr>
          <p:nvPr userDrawn="1"/>
        </p:nvSpPr>
        <p:spPr bwMode="auto">
          <a:xfrm>
            <a:off x="752475" y="914400"/>
            <a:ext cx="7618413" cy="914400"/>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algn="ctr" eaLnBrk="1" hangingPunct="1">
              <a:defRPr/>
            </a:pPr>
            <a:r>
              <a:rPr lang="en-US" altLang="en-US" dirty="0">
                <a:solidFill>
                  <a:srgbClr val="008080"/>
                </a:solidFill>
              </a:rPr>
              <a:t>HOW TO Predict the Direction of Equilibrium in an </a:t>
            </a:r>
          </a:p>
          <a:p>
            <a:pPr algn="ctr" eaLnBrk="1" hangingPunct="1">
              <a:defRPr/>
            </a:pPr>
            <a:r>
              <a:rPr lang="en-US" altLang="en-US" dirty="0">
                <a:solidFill>
                  <a:srgbClr val="008080"/>
                </a:solidFill>
              </a:rPr>
              <a:t>Acid–Base Reaction</a:t>
            </a:r>
          </a:p>
        </p:txBody>
      </p:sp>
      <p:sp>
        <p:nvSpPr>
          <p:cNvPr id="19" name="AutoShape 4"/>
          <p:cNvSpPr>
            <a:spLocks noChangeArrowheads="1"/>
          </p:cNvSpPr>
          <p:nvPr userDrawn="1"/>
        </p:nvSpPr>
        <p:spPr bwMode="auto">
          <a:xfrm>
            <a:off x="760413" y="2071688"/>
            <a:ext cx="1495425" cy="511175"/>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dirty="0">
                <a:solidFill>
                  <a:srgbClr val="008080"/>
                </a:solidFill>
              </a:rPr>
              <a:t>Example</a:t>
            </a:r>
          </a:p>
        </p:txBody>
      </p:sp>
      <p:sp>
        <p:nvSpPr>
          <p:cNvPr id="20" name="AutoShape 34"/>
          <p:cNvSpPr>
            <a:spLocks noChangeArrowheads="1"/>
          </p:cNvSpPr>
          <p:nvPr userDrawn="1"/>
        </p:nvSpPr>
        <p:spPr bwMode="auto">
          <a:xfrm>
            <a:off x="760413" y="5691188"/>
            <a:ext cx="1358900" cy="511175"/>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dirty="0">
                <a:solidFill>
                  <a:srgbClr val="008080"/>
                </a:solidFill>
              </a:rPr>
              <a:t>Step [1]</a:t>
            </a:r>
          </a:p>
        </p:txBody>
      </p:sp>
    </p:spTree>
    <p:extLst>
      <p:ext uri="{BB962C8B-B14F-4D97-AF65-F5344CB8AC3E}">
        <p14:creationId xmlns:p14="http://schemas.microsoft.com/office/powerpoint/2010/main" val="2759255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8" name="TextBox 17"/>
          <p:cNvSpPr txBox="1"/>
          <p:nvPr userDrawn="1"/>
        </p:nvSpPr>
        <p:spPr>
          <a:xfrm>
            <a:off x="6889508" y="6244816"/>
            <a:ext cx="1810544" cy="307777"/>
          </a:xfrm>
          <a:prstGeom prst="rect">
            <a:avLst/>
          </a:prstGeom>
          <a:noFill/>
        </p:spPr>
        <p:txBody>
          <a:bodyPr wrap="square" rtlCol="0">
            <a:spAutoFit/>
          </a:bodyPr>
          <a:lstStyle/>
          <a:p>
            <a:pPr marL="0" marR="0" indent="0" algn="r" defTabSz="914400" rtl="0" eaLnBrk="1" fontAlgn="base" latinLnBrk="0" hangingPunct="1">
              <a:lnSpc>
                <a:spcPct val="100000"/>
              </a:lnSpc>
              <a:spcBef>
                <a:spcPct val="0"/>
              </a:spcBef>
              <a:spcAft>
                <a:spcPct val="0"/>
              </a:spcAft>
              <a:buClrTx/>
              <a:buSzTx/>
              <a:buFontTx/>
              <a:buNone/>
              <a:tabLst/>
              <a:defRPr/>
            </a:pPr>
            <a:fld id="{8C9F358E-A607-C04B-9E82-CD5ECE114245}" type="slidenum">
              <a:rPr lang="en-US" altLang="en-US" sz="1400" b="0" kern="1200" smtClean="0">
                <a:solidFill>
                  <a:schemeClr val="tx1"/>
                </a:solidFill>
                <a:latin typeface="Arial" charset="0"/>
                <a:ea typeface="MS PGothic" charset="-128"/>
                <a:cs typeface="ＭＳ Ｐゴシック" charset="-128"/>
              </a:rPr>
              <a:pPr marL="0" marR="0" indent="0" algn="r" defTabSz="914400" rtl="0" eaLnBrk="1" fontAlgn="base" latinLnBrk="0" hangingPunct="1">
                <a:lnSpc>
                  <a:spcPct val="100000"/>
                </a:lnSpc>
                <a:spcBef>
                  <a:spcPct val="0"/>
                </a:spcBef>
                <a:spcAft>
                  <a:spcPct val="0"/>
                </a:spcAft>
                <a:buClrTx/>
                <a:buSzTx/>
                <a:buFontTx/>
                <a:buNone/>
                <a:tabLst/>
                <a:defRPr/>
              </a:pPr>
              <a:t>‹#›</a:t>
            </a:fld>
            <a:endParaRPr lang="en-US" altLang="en-US" sz="1400" b="0" kern="1200" dirty="0">
              <a:solidFill>
                <a:schemeClr val="tx1"/>
              </a:solidFill>
              <a:latin typeface="Arial" charset="0"/>
              <a:ea typeface="MS PGothic" charset="-128"/>
              <a:cs typeface="ＭＳ Ｐゴシック" charset="-128"/>
            </a:endParaRPr>
          </a:p>
        </p:txBody>
      </p:sp>
      <p:sp>
        <p:nvSpPr>
          <p:cNvPr id="7" name="AutoShape 3"/>
          <p:cNvSpPr>
            <a:spLocks noChangeArrowheads="1"/>
          </p:cNvSpPr>
          <p:nvPr userDrawn="1"/>
        </p:nvSpPr>
        <p:spPr bwMode="auto">
          <a:xfrm>
            <a:off x="752475" y="914400"/>
            <a:ext cx="7618413" cy="914400"/>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algn="ctr" eaLnBrk="1" hangingPunct="1">
              <a:defRPr/>
            </a:pPr>
            <a:r>
              <a:rPr lang="en-US" altLang="en-US" dirty="0">
                <a:solidFill>
                  <a:srgbClr val="008080"/>
                </a:solidFill>
              </a:rPr>
              <a:t>HOW TO Predict the Direction of Equilibrium in an </a:t>
            </a:r>
          </a:p>
          <a:p>
            <a:pPr algn="ctr" eaLnBrk="1" hangingPunct="1">
              <a:defRPr/>
            </a:pPr>
            <a:r>
              <a:rPr lang="en-US" altLang="en-US" dirty="0">
                <a:solidFill>
                  <a:srgbClr val="008080"/>
                </a:solidFill>
              </a:rPr>
              <a:t>Acid–Base Reaction</a:t>
            </a:r>
          </a:p>
        </p:txBody>
      </p:sp>
      <p:sp>
        <p:nvSpPr>
          <p:cNvPr id="8" name="AutoShape 4"/>
          <p:cNvSpPr>
            <a:spLocks noChangeArrowheads="1"/>
          </p:cNvSpPr>
          <p:nvPr userDrawn="1"/>
        </p:nvSpPr>
        <p:spPr bwMode="auto">
          <a:xfrm>
            <a:off x="760413" y="2071688"/>
            <a:ext cx="1495425" cy="511175"/>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dirty="0">
                <a:solidFill>
                  <a:srgbClr val="008080"/>
                </a:solidFill>
              </a:rPr>
              <a:t>Example</a:t>
            </a:r>
          </a:p>
        </p:txBody>
      </p:sp>
      <p:sp>
        <p:nvSpPr>
          <p:cNvPr id="9" name="AutoShape 34"/>
          <p:cNvSpPr>
            <a:spLocks noChangeArrowheads="1"/>
          </p:cNvSpPr>
          <p:nvPr userDrawn="1"/>
        </p:nvSpPr>
        <p:spPr bwMode="auto">
          <a:xfrm>
            <a:off x="760413" y="5691188"/>
            <a:ext cx="1358900" cy="511175"/>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dirty="0">
                <a:solidFill>
                  <a:srgbClr val="008080"/>
                </a:solidFill>
              </a:rPr>
              <a:t>Step [1]</a:t>
            </a:r>
          </a:p>
        </p:txBody>
      </p:sp>
      <p:sp>
        <p:nvSpPr>
          <p:cNvPr id="4" name="Content Placeholder 3"/>
          <p:cNvSpPr>
            <a:spLocks noGrp="1"/>
          </p:cNvSpPr>
          <p:nvPr>
            <p:ph sz="quarter" idx="10"/>
          </p:nvPr>
        </p:nvSpPr>
        <p:spPr>
          <a:xfrm>
            <a:off x="611188" y="3068638"/>
            <a:ext cx="1644650" cy="93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5"/>
          <p:cNvSpPr>
            <a:spLocks noGrp="1"/>
          </p:cNvSpPr>
          <p:nvPr>
            <p:ph sz="quarter" idx="11"/>
          </p:nvPr>
        </p:nvSpPr>
        <p:spPr>
          <a:xfrm>
            <a:off x="2627313" y="2205038"/>
            <a:ext cx="1584325" cy="93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10"/>
          <p:cNvSpPr>
            <a:spLocks noGrp="1"/>
          </p:cNvSpPr>
          <p:nvPr>
            <p:ph sz="quarter" idx="12"/>
          </p:nvPr>
        </p:nvSpPr>
        <p:spPr>
          <a:xfrm>
            <a:off x="5795963" y="2924175"/>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12"/>
          <p:cNvSpPr>
            <a:spLocks noGrp="1"/>
          </p:cNvSpPr>
          <p:nvPr>
            <p:ph sz="quarter" idx="13"/>
          </p:nvPr>
        </p:nvSpPr>
        <p:spPr>
          <a:xfrm>
            <a:off x="7308850" y="2582863"/>
            <a:ext cx="1150938" cy="1206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14"/>
          <p:cNvSpPr>
            <a:spLocks noGrp="1"/>
          </p:cNvSpPr>
          <p:nvPr>
            <p:ph sz="quarter" idx="14"/>
          </p:nvPr>
        </p:nvSpPr>
        <p:spPr>
          <a:xfrm>
            <a:off x="4356100" y="4797425"/>
            <a:ext cx="2016125" cy="1404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a:extLst>
              <a:ext uri="{FF2B5EF4-FFF2-40B4-BE49-F238E27FC236}">
                <a16:creationId xmlns:a16="http://schemas.microsoft.com/office/drawing/2014/main" id="{EB173A2C-D44F-4DCF-A4B0-6E93512ECBB7}"/>
              </a:ext>
            </a:extLst>
          </p:cNvPr>
          <p:cNvSpPr>
            <a:spLocks noGrp="1"/>
          </p:cNvSpPr>
          <p:nvPr>
            <p:ph sz="quarter" idx="15"/>
          </p:nvPr>
        </p:nvSpPr>
        <p:spPr>
          <a:xfrm>
            <a:off x="4643438" y="2071688"/>
            <a:ext cx="2246312" cy="511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05806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8" name="TextBox 17"/>
          <p:cNvSpPr txBox="1"/>
          <p:nvPr userDrawn="1"/>
        </p:nvSpPr>
        <p:spPr>
          <a:xfrm>
            <a:off x="6889508" y="6244816"/>
            <a:ext cx="1810544" cy="307777"/>
          </a:xfrm>
          <a:prstGeom prst="rect">
            <a:avLst/>
          </a:prstGeom>
          <a:noFill/>
        </p:spPr>
        <p:txBody>
          <a:bodyPr wrap="square" rtlCol="0">
            <a:spAutoFit/>
          </a:bodyPr>
          <a:lstStyle/>
          <a:p>
            <a:pPr marL="0" marR="0" indent="0" algn="r" defTabSz="914400" rtl="0" eaLnBrk="1" fontAlgn="base" latinLnBrk="0" hangingPunct="1">
              <a:lnSpc>
                <a:spcPct val="100000"/>
              </a:lnSpc>
              <a:spcBef>
                <a:spcPct val="0"/>
              </a:spcBef>
              <a:spcAft>
                <a:spcPct val="0"/>
              </a:spcAft>
              <a:buClrTx/>
              <a:buSzTx/>
              <a:buFontTx/>
              <a:buNone/>
              <a:tabLst/>
              <a:defRPr/>
            </a:pPr>
            <a:fld id="{8C9F358E-A607-C04B-9E82-CD5ECE114245}" type="slidenum">
              <a:rPr lang="en-US" altLang="en-US" sz="1400" b="0" kern="1200" smtClean="0">
                <a:solidFill>
                  <a:schemeClr val="tx1"/>
                </a:solidFill>
                <a:latin typeface="Arial" charset="0"/>
                <a:ea typeface="MS PGothic" charset="-128"/>
                <a:cs typeface="ＭＳ Ｐゴシック" charset="-128"/>
              </a:rPr>
              <a:pPr marL="0" marR="0" indent="0" algn="r" defTabSz="914400" rtl="0" eaLnBrk="1" fontAlgn="base" latinLnBrk="0" hangingPunct="1">
                <a:lnSpc>
                  <a:spcPct val="100000"/>
                </a:lnSpc>
                <a:spcBef>
                  <a:spcPct val="0"/>
                </a:spcBef>
                <a:spcAft>
                  <a:spcPct val="0"/>
                </a:spcAft>
                <a:buClrTx/>
                <a:buSzTx/>
                <a:buFontTx/>
                <a:buNone/>
                <a:tabLst/>
                <a:defRPr/>
              </a:pPr>
              <a:t>‹#›</a:t>
            </a:fld>
            <a:endParaRPr lang="en-US" altLang="en-US" sz="1400" b="0" kern="1200" dirty="0">
              <a:solidFill>
                <a:schemeClr val="tx1"/>
              </a:solidFill>
              <a:latin typeface="Arial" charset="0"/>
              <a:ea typeface="MS PGothic" charset="-128"/>
              <a:cs typeface="ＭＳ Ｐゴシック" charset="-128"/>
            </a:endParaRPr>
          </a:p>
        </p:txBody>
      </p:sp>
      <p:sp>
        <p:nvSpPr>
          <p:cNvPr id="19" name="AutoShape 3">
            <a:extLst>
              <a:ext uri="{FF2B5EF4-FFF2-40B4-BE49-F238E27FC236}">
                <a16:creationId xmlns:a16="http://schemas.microsoft.com/office/drawing/2014/main" id="{71CF5499-18AF-4470-A4BA-66E57D08FE47}"/>
              </a:ext>
            </a:extLst>
          </p:cNvPr>
          <p:cNvSpPr>
            <a:spLocks noChangeArrowheads="1"/>
          </p:cNvSpPr>
          <p:nvPr userDrawn="1"/>
        </p:nvSpPr>
        <p:spPr bwMode="auto">
          <a:xfrm>
            <a:off x="685800" y="998538"/>
            <a:ext cx="7770813" cy="914400"/>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dirty="0">
                <a:solidFill>
                  <a:srgbClr val="008080"/>
                </a:solidFill>
              </a:rPr>
              <a:t>HOW TO Determine the Molarity of an Acid Solution</a:t>
            </a:r>
          </a:p>
          <a:p>
            <a:pPr algn="ctr" eaLnBrk="1" hangingPunct="1">
              <a:defRPr/>
            </a:pPr>
            <a:r>
              <a:rPr lang="en-US" dirty="0">
                <a:solidFill>
                  <a:srgbClr val="008080"/>
                </a:solidFill>
              </a:rPr>
              <a:t> from Titration</a:t>
            </a:r>
          </a:p>
        </p:txBody>
      </p:sp>
      <p:sp>
        <p:nvSpPr>
          <p:cNvPr id="20" name="AutoShape 4">
            <a:extLst>
              <a:ext uri="{FF2B5EF4-FFF2-40B4-BE49-F238E27FC236}">
                <a16:creationId xmlns:a16="http://schemas.microsoft.com/office/drawing/2014/main" id="{B216FBE2-A24F-4602-BDB7-6B1F01594763}"/>
              </a:ext>
            </a:extLst>
          </p:cNvPr>
          <p:cNvSpPr>
            <a:spLocks noChangeArrowheads="1"/>
          </p:cNvSpPr>
          <p:nvPr userDrawn="1"/>
        </p:nvSpPr>
        <p:spPr bwMode="auto">
          <a:xfrm>
            <a:off x="836613" y="2057400"/>
            <a:ext cx="1358900" cy="511175"/>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dirty="0">
                <a:solidFill>
                  <a:srgbClr val="008080"/>
                </a:solidFill>
              </a:rPr>
              <a:t>Step [3]</a:t>
            </a:r>
          </a:p>
        </p:txBody>
      </p:sp>
      <p:sp>
        <p:nvSpPr>
          <p:cNvPr id="21" name="Rectangle 20">
            <a:extLst>
              <a:ext uri="{FF2B5EF4-FFF2-40B4-BE49-F238E27FC236}">
                <a16:creationId xmlns:a16="http://schemas.microsoft.com/office/drawing/2014/main" id="{D7B35813-70D9-4BB2-812F-30732F4CD232}"/>
              </a:ext>
            </a:extLst>
          </p:cNvPr>
          <p:cNvSpPr>
            <a:spLocks noChangeArrowheads="1"/>
          </p:cNvSpPr>
          <p:nvPr userDrawn="1"/>
        </p:nvSpPr>
        <p:spPr bwMode="auto">
          <a:xfrm>
            <a:off x="4714875" y="4195242"/>
            <a:ext cx="1838325" cy="1216025"/>
          </a:xfrm>
          <a:prstGeom prst="rect">
            <a:avLst/>
          </a:prstGeom>
          <a:solidFill>
            <a:schemeClr val="accent2"/>
          </a:solidFill>
          <a:ln w="25400">
            <a:solidFill>
              <a:srgbClr val="B0A576"/>
            </a:solidFill>
            <a:miter lim="800000"/>
            <a:headEnd/>
            <a:tailEnd type="none" w="lg" len="lg"/>
          </a:ln>
          <a:effectLst>
            <a:outerShdw blurRad="50800" dist="38100" dir="2700000" algn="tl" rotWithShape="0">
              <a:srgbClr val="000000">
                <a:alpha val="39998"/>
              </a:srgbClr>
            </a:outerShdw>
          </a:effectLst>
        </p:spPr>
        <p:txBody>
          <a:bodyPr wrap="none" anchor="ctr">
            <a:spAutoFit/>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algn="ctr" eaLnBrk="1" hangingPunct="1">
              <a:defRPr/>
            </a:pPr>
            <a:r>
              <a:rPr lang="en-US" altLang="en-US" dirty="0">
                <a:solidFill>
                  <a:srgbClr val="EFE1A2"/>
                </a:solidFill>
              </a:rPr>
              <a:t>mL—L </a:t>
            </a:r>
          </a:p>
          <a:p>
            <a:pPr algn="ctr" eaLnBrk="1" hangingPunct="1">
              <a:defRPr/>
            </a:pPr>
            <a:r>
              <a:rPr lang="en-US" altLang="en-US" dirty="0">
                <a:solidFill>
                  <a:srgbClr val="EFE1A2"/>
                </a:solidFill>
              </a:rPr>
              <a:t>conversion</a:t>
            </a:r>
          </a:p>
          <a:p>
            <a:pPr algn="ctr" eaLnBrk="1" hangingPunct="1">
              <a:defRPr/>
            </a:pPr>
            <a:r>
              <a:rPr lang="en-US" altLang="en-US" dirty="0">
                <a:solidFill>
                  <a:srgbClr val="EFE1A2"/>
                </a:solidFill>
              </a:rPr>
              <a:t>factor</a:t>
            </a:r>
          </a:p>
        </p:txBody>
      </p:sp>
      <p:sp>
        <p:nvSpPr>
          <p:cNvPr id="4" name="Content Placeholder 3">
            <a:extLst>
              <a:ext uri="{FF2B5EF4-FFF2-40B4-BE49-F238E27FC236}">
                <a16:creationId xmlns:a16="http://schemas.microsoft.com/office/drawing/2014/main" id="{770F6CFB-B851-4816-A4B0-C55F1F191F0F}"/>
              </a:ext>
            </a:extLst>
          </p:cNvPr>
          <p:cNvSpPr>
            <a:spLocks noGrp="1"/>
          </p:cNvSpPr>
          <p:nvPr>
            <p:ph sz="quarter" idx="10"/>
          </p:nvPr>
        </p:nvSpPr>
        <p:spPr>
          <a:xfrm>
            <a:off x="836613" y="998538"/>
            <a:ext cx="7620000" cy="91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a:extLst>
              <a:ext uri="{FF2B5EF4-FFF2-40B4-BE49-F238E27FC236}">
                <a16:creationId xmlns:a16="http://schemas.microsoft.com/office/drawing/2014/main" id="{1289F62A-95F7-42B7-9783-B48B28BB79D3}"/>
              </a:ext>
            </a:extLst>
          </p:cNvPr>
          <p:cNvSpPr>
            <a:spLocks noGrp="1"/>
          </p:cNvSpPr>
          <p:nvPr>
            <p:ph sz="quarter" idx="11"/>
          </p:nvPr>
        </p:nvSpPr>
        <p:spPr>
          <a:xfrm>
            <a:off x="836613" y="2057400"/>
            <a:ext cx="1358900" cy="511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a:extLst>
              <a:ext uri="{FF2B5EF4-FFF2-40B4-BE49-F238E27FC236}">
                <a16:creationId xmlns:a16="http://schemas.microsoft.com/office/drawing/2014/main" id="{B642CBC5-E7B3-4CF4-9DE2-58F61B6B0D56}"/>
              </a:ext>
            </a:extLst>
          </p:cNvPr>
          <p:cNvSpPr>
            <a:spLocks noGrp="1"/>
          </p:cNvSpPr>
          <p:nvPr>
            <p:ph sz="quarter" idx="12"/>
          </p:nvPr>
        </p:nvSpPr>
        <p:spPr>
          <a:xfrm>
            <a:off x="2411413" y="2057400"/>
            <a:ext cx="6481762" cy="8667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Content Placeholder 21">
            <a:extLst>
              <a:ext uri="{FF2B5EF4-FFF2-40B4-BE49-F238E27FC236}">
                <a16:creationId xmlns:a16="http://schemas.microsoft.com/office/drawing/2014/main" id="{01FD16D4-76AC-4AB9-921C-5FB0481C578C}"/>
              </a:ext>
            </a:extLst>
          </p:cNvPr>
          <p:cNvSpPr>
            <a:spLocks noGrp="1"/>
          </p:cNvSpPr>
          <p:nvPr>
            <p:ph sz="quarter" idx="13"/>
          </p:nvPr>
        </p:nvSpPr>
        <p:spPr>
          <a:xfrm>
            <a:off x="836613" y="3141663"/>
            <a:ext cx="8056562" cy="1054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Content Placeholder 25">
            <a:extLst>
              <a:ext uri="{FF2B5EF4-FFF2-40B4-BE49-F238E27FC236}">
                <a16:creationId xmlns:a16="http://schemas.microsoft.com/office/drawing/2014/main" id="{F8172EA7-D0DC-45DA-96DB-C6DE7EF5C876}"/>
              </a:ext>
            </a:extLst>
          </p:cNvPr>
          <p:cNvSpPr>
            <a:spLocks noGrp="1"/>
          </p:cNvSpPr>
          <p:nvPr>
            <p:ph sz="quarter" idx="14"/>
          </p:nvPr>
        </p:nvSpPr>
        <p:spPr>
          <a:xfrm>
            <a:off x="4714875" y="4195763"/>
            <a:ext cx="1838325" cy="12160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Content Placeholder 29">
            <a:extLst>
              <a:ext uri="{FF2B5EF4-FFF2-40B4-BE49-F238E27FC236}">
                <a16:creationId xmlns:a16="http://schemas.microsoft.com/office/drawing/2014/main" id="{DEB9CEB3-B73A-4310-93AE-E951FEE554A1}"/>
              </a:ext>
            </a:extLst>
          </p:cNvPr>
          <p:cNvSpPr>
            <a:spLocks noGrp="1"/>
          </p:cNvSpPr>
          <p:nvPr>
            <p:ph sz="quarter" idx="15"/>
          </p:nvPr>
        </p:nvSpPr>
        <p:spPr>
          <a:xfrm>
            <a:off x="6889750" y="4365625"/>
            <a:ext cx="2722563" cy="4032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9776963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Box 2"/>
          <p:cNvSpPr txBox="1"/>
          <p:nvPr userDrawn="1"/>
        </p:nvSpPr>
        <p:spPr>
          <a:xfrm>
            <a:off x="7189036" y="6239068"/>
            <a:ext cx="1512168" cy="307777"/>
          </a:xfrm>
          <a:prstGeom prst="rect">
            <a:avLst/>
          </a:prstGeom>
          <a:noFill/>
        </p:spPr>
        <p:txBody>
          <a:bodyPr wrap="square" rtlCol="0">
            <a:spAutoFit/>
          </a:bodyPr>
          <a:lstStyle/>
          <a:p>
            <a:pPr algn="r"/>
            <a:fld id="{FF0C872C-3EC1-914F-A72D-A64636D26298}" type="slidenum">
              <a:rPr lang="en-US" altLang="en-US" sz="1400" b="0" kern="1200" smtClean="0">
                <a:solidFill>
                  <a:schemeClr val="tx1"/>
                </a:solidFill>
                <a:latin typeface="Arial" charset="0"/>
                <a:ea typeface="MS PGothic" charset="-128"/>
                <a:cs typeface="ＭＳ Ｐゴシック" charset="-128"/>
              </a:rPr>
              <a:pPr algn="r"/>
              <a:t>‹#›</a:t>
            </a:fld>
            <a:endParaRPr lang="en-GB" sz="1400" b="0" kern="1200" dirty="0">
              <a:solidFill>
                <a:schemeClr val="tx1"/>
              </a:solidFill>
              <a:latin typeface="Arial" charset="0"/>
              <a:ea typeface="MS PGothic" charset="-128"/>
              <a:cs typeface="ＭＳ Ｐゴシック" charset="-128"/>
            </a:endParaRPr>
          </a:p>
        </p:txBody>
      </p:sp>
      <p:sp>
        <p:nvSpPr>
          <p:cNvPr id="5" name="Content Placeholder 4"/>
          <p:cNvSpPr>
            <a:spLocks noGrp="1"/>
          </p:cNvSpPr>
          <p:nvPr>
            <p:ph sz="quarter" idx="10"/>
          </p:nvPr>
        </p:nvSpPr>
        <p:spPr>
          <a:xfrm>
            <a:off x="457200" y="1700213"/>
            <a:ext cx="8229600" cy="2305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p:cNvSpPr>
            <a:spLocks noGrp="1"/>
          </p:cNvSpPr>
          <p:nvPr>
            <p:ph sz="quarter" idx="11"/>
          </p:nvPr>
        </p:nvSpPr>
        <p:spPr>
          <a:xfrm>
            <a:off x="457200" y="4221163"/>
            <a:ext cx="8362950" cy="647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p:cNvSpPr>
            <a:spLocks noGrp="1"/>
          </p:cNvSpPr>
          <p:nvPr>
            <p:ph sz="quarter" idx="12"/>
          </p:nvPr>
        </p:nvSpPr>
        <p:spPr>
          <a:xfrm>
            <a:off x="457200" y="5229225"/>
            <a:ext cx="2890838" cy="1317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Content Placeholder 17"/>
          <p:cNvSpPr>
            <a:spLocks noGrp="1"/>
          </p:cNvSpPr>
          <p:nvPr>
            <p:ph sz="quarter" idx="13"/>
          </p:nvPr>
        </p:nvSpPr>
        <p:spPr>
          <a:xfrm>
            <a:off x="4284663" y="5229225"/>
            <a:ext cx="2905125" cy="1317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5">
            <a:extLst>
              <a:ext uri="{FF2B5EF4-FFF2-40B4-BE49-F238E27FC236}">
                <a16:creationId xmlns:a16="http://schemas.microsoft.com/office/drawing/2014/main" id="{9D22388C-DC90-4BC0-94E8-4595E57A60C0}"/>
              </a:ext>
            </a:extLst>
          </p:cNvPr>
          <p:cNvSpPr>
            <a:spLocks noGrp="1"/>
          </p:cNvSpPr>
          <p:nvPr>
            <p:ph sz="quarter" idx="14"/>
          </p:nvPr>
        </p:nvSpPr>
        <p:spPr>
          <a:xfrm>
            <a:off x="468313" y="620713"/>
            <a:ext cx="2375495" cy="792063"/>
          </a:xfrm>
        </p:spPr>
        <p:txBody>
          <a:bodyPr/>
          <a:lstStyle/>
          <a:p>
            <a:pPr lvl="0"/>
            <a:endParaRPr lang="en-GB" dirty="0"/>
          </a:p>
        </p:txBody>
      </p:sp>
      <p:sp>
        <p:nvSpPr>
          <p:cNvPr id="9" name="Content Placeholder 8">
            <a:extLst>
              <a:ext uri="{FF2B5EF4-FFF2-40B4-BE49-F238E27FC236}">
                <a16:creationId xmlns:a16="http://schemas.microsoft.com/office/drawing/2014/main" id="{6BCD0E0D-79A1-4653-9A5B-30653424E283}"/>
              </a:ext>
            </a:extLst>
          </p:cNvPr>
          <p:cNvSpPr>
            <a:spLocks noGrp="1"/>
          </p:cNvSpPr>
          <p:nvPr>
            <p:ph sz="quarter" idx="15"/>
          </p:nvPr>
        </p:nvSpPr>
        <p:spPr>
          <a:xfrm>
            <a:off x="3132138" y="549275"/>
            <a:ext cx="1583878" cy="792062"/>
          </a:xfrm>
        </p:spPr>
        <p:txBody>
          <a:bodyPr/>
          <a:lstStyle/>
          <a:p>
            <a:pPr lvl="0"/>
            <a:endParaRPr lang="en-GB" dirty="0"/>
          </a:p>
        </p:txBody>
      </p:sp>
      <p:sp>
        <p:nvSpPr>
          <p:cNvPr id="11" name="Content Placeholder 10">
            <a:extLst>
              <a:ext uri="{FF2B5EF4-FFF2-40B4-BE49-F238E27FC236}">
                <a16:creationId xmlns:a16="http://schemas.microsoft.com/office/drawing/2014/main" id="{38FF8FE6-AF45-41D9-9320-0FFA3FB79852}"/>
              </a:ext>
            </a:extLst>
          </p:cNvPr>
          <p:cNvSpPr>
            <a:spLocks noGrp="1"/>
          </p:cNvSpPr>
          <p:nvPr>
            <p:ph sz="quarter" idx="16"/>
          </p:nvPr>
        </p:nvSpPr>
        <p:spPr>
          <a:xfrm>
            <a:off x="5148262" y="549274"/>
            <a:ext cx="1151932" cy="1079525"/>
          </a:xfrm>
        </p:spPr>
        <p:txBody>
          <a:bodyPr/>
          <a:lstStyle/>
          <a:p>
            <a:pPr lvl="0"/>
            <a:endParaRPr lang="en-GB" dirty="0"/>
          </a:p>
        </p:txBody>
      </p:sp>
      <p:sp>
        <p:nvSpPr>
          <p:cNvPr id="13" name="Content Placeholder 12">
            <a:extLst>
              <a:ext uri="{FF2B5EF4-FFF2-40B4-BE49-F238E27FC236}">
                <a16:creationId xmlns:a16="http://schemas.microsoft.com/office/drawing/2014/main" id="{2A0AD8ED-48BE-4E47-B7C8-ED4704D80C5F}"/>
              </a:ext>
            </a:extLst>
          </p:cNvPr>
          <p:cNvSpPr>
            <a:spLocks noGrp="1"/>
          </p:cNvSpPr>
          <p:nvPr>
            <p:ph sz="quarter" idx="17"/>
          </p:nvPr>
        </p:nvSpPr>
        <p:spPr>
          <a:xfrm>
            <a:off x="6732588" y="333375"/>
            <a:ext cx="1439812" cy="1007962"/>
          </a:xfrm>
        </p:spPr>
        <p:txBody>
          <a:bodyPr/>
          <a:lstStyle/>
          <a:p>
            <a:pPr lvl="0"/>
            <a:endParaRPr lang="en-GB" dirty="0"/>
          </a:p>
        </p:txBody>
      </p:sp>
      <p:sp>
        <p:nvSpPr>
          <p:cNvPr id="16" name="Content Placeholder 15">
            <a:extLst>
              <a:ext uri="{FF2B5EF4-FFF2-40B4-BE49-F238E27FC236}">
                <a16:creationId xmlns:a16="http://schemas.microsoft.com/office/drawing/2014/main" id="{D326D90D-787F-4F32-BFF5-C291F6646AA0}"/>
              </a:ext>
            </a:extLst>
          </p:cNvPr>
          <p:cNvSpPr>
            <a:spLocks noGrp="1"/>
          </p:cNvSpPr>
          <p:nvPr>
            <p:ph sz="quarter" idx="18"/>
          </p:nvPr>
        </p:nvSpPr>
        <p:spPr>
          <a:xfrm>
            <a:off x="468313" y="1989138"/>
            <a:ext cx="1799431" cy="1151830"/>
          </a:xfrm>
        </p:spPr>
        <p:txBody>
          <a:bodyPr/>
          <a:lstStyle/>
          <a:p>
            <a:pPr lvl="0"/>
            <a:endParaRPr lang="en-GB" dirty="0"/>
          </a:p>
        </p:txBody>
      </p:sp>
      <p:sp>
        <p:nvSpPr>
          <p:cNvPr id="19" name="Content Placeholder 18">
            <a:extLst>
              <a:ext uri="{FF2B5EF4-FFF2-40B4-BE49-F238E27FC236}">
                <a16:creationId xmlns:a16="http://schemas.microsoft.com/office/drawing/2014/main" id="{1670CEA2-D960-4FE1-9452-881C3BA0278B}"/>
              </a:ext>
            </a:extLst>
          </p:cNvPr>
          <p:cNvSpPr>
            <a:spLocks noGrp="1"/>
          </p:cNvSpPr>
          <p:nvPr>
            <p:ph sz="quarter" idx="19"/>
          </p:nvPr>
        </p:nvSpPr>
        <p:spPr>
          <a:xfrm>
            <a:off x="2843213" y="1628775"/>
            <a:ext cx="1441450" cy="1439863"/>
          </a:xfrm>
        </p:spPr>
        <p:txBody>
          <a:bodyPr/>
          <a:lstStyle/>
          <a:p>
            <a:pPr lvl="0"/>
            <a:endParaRPr lang="en-GB" dirty="0"/>
          </a:p>
        </p:txBody>
      </p:sp>
      <p:sp>
        <p:nvSpPr>
          <p:cNvPr id="21" name="Content Placeholder 20">
            <a:extLst>
              <a:ext uri="{FF2B5EF4-FFF2-40B4-BE49-F238E27FC236}">
                <a16:creationId xmlns:a16="http://schemas.microsoft.com/office/drawing/2014/main" id="{E757B76E-15BB-4833-A210-F86A8C23F4B6}"/>
              </a:ext>
            </a:extLst>
          </p:cNvPr>
          <p:cNvSpPr>
            <a:spLocks noGrp="1"/>
          </p:cNvSpPr>
          <p:nvPr>
            <p:ph sz="quarter" idx="20"/>
          </p:nvPr>
        </p:nvSpPr>
        <p:spPr>
          <a:xfrm>
            <a:off x="5148263" y="1989138"/>
            <a:ext cx="914400" cy="914400"/>
          </a:xfrm>
        </p:spPr>
        <p:txBody>
          <a:bodyPr/>
          <a:lstStyle/>
          <a:p>
            <a:pPr lvl="0"/>
            <a:endParaRPr lang="en-GB" dirty="0"/>
          </a:p>
        </p:txBody>
      </p:sp>
      <p:sp>
        <p:nvSpPr>
          <p:cNvPr id="7" name="Content Placeholder 6">
            <a:extLst>
              <a:ext uri="{FF2B5EF4-FFF2-40B4-BE49-F238E27FC236}">
                <a16:creationId xmlns:a16="http://schemas.microsoft.com/office/drawing/2014/main" id="{65CCE48E-037A-4B35-894A-D75335F9E70F}"/>
              </a:ext>
            </a:extLst>
          </p:cNvPr>
          <p:cNvSpPr>
            <a:spLocks noGrp="1"/>
          </p:cNvSpPr>
          <p:nvPr>
            <p:ph sz="quarter" idx="21"/>
          </p:nvPr>
        </p:nvSpPr>
        <p:spPr>
          <a:xfrm>
            <a:off x="323850" y="549275"/>
            <a:ext cx="1800225" cy="792163"/>
          </a:xfrm>
        </p:spPr>
        <p:txBody>
          <a:bodyPr/>
          <a:lstStyle/>
          <a:p>
            <a:pPr lvl="0"/>
            <a:endParaRPr lang="en-GB" dirty="0"/>
          </a:p>
        </p:txBody>
      </p:sp>
      <p:sp>
        <p:nvSpPr>
          <p:cNvPr id="12" name="Content Placeholder 11">
            <a:extLst>
              <a:ext uri="{FF2B5EF4-FFF2-40B4-BE49-F238E27FC236}">
                <a16:creationId xmlns:a16="http://schemas.microsoft.com/office/drawing/2014/main" id="{F3E802F9-1C49-4011-BEFB-E8B57E46A6AA}"/>
              </a:ext>
            </a:extLst>
          </p:cNvPr>
          <p:cNvSpPr>
            <a:spLocks noGrp="1"/>
          </p:cNvSpPr>
          <p:nvPr>
            <p:ph sz="quarter" idx="22"/>
          </p:nvPr>
        </p:nvSpPr>
        <p:spPr>
          <a:xfrm>
            <a:off x="2484438" y="476250"/>
            <a:ext cx="2087562" cy="1008063"/>
          </a:xfrm>
        </p:spPr>
        <p:txBody>
          <a:bodyPr/>
          <a:lstStyle/>
          <a:p>
            <a:pPr lvl="0"/>
            <a:endParaRPr lang="en-GB" dirty="0"/>
          </a:p>
        </p:txBody>
      </p:sp>
      <p:sp>
        <p:nvSpPr>
          <p:cNvPr id="17" name="Content Placeholder 16">
            <a:extLst>
              <a:ext uri="{FF2B5EF4-FFF2-40B4-BE49-F238E27FC236}">
                <a16:creationId xmlns:a16="http://schemas.microsoft.com/office/drawing/2014/main" id="{447D516D-C75B-4B6F-B03D-6E35D687F1AA}"/>
              </a:ext>
            </a:extLst>
          </p:cNvPr>
          <p:cNvSpPr>
            <a:spLocks noGrp="1"/>
          </p:cNvSpPr>
          <p:nvPr>
            <p:ph sz="quarter" idx="23"/>
          </p:nvPr>
        </p:nvSpPr>
        <p:spPr>
          <a:xfrm>
            <a:off x="5076824" y="476250"/>
            <a:ext cx="1511399" cy="865188"/>
          </a:xfrm>
        </p:spPr>
        <p:txBody>
          <a:bodyPr/>
          <a:lstStyle/>
          <a:p>
            <a:pPr lvl="0"/>
            <a:endParaRPr lang="en-GB" dirty="0"/>
          </a:p>
        </p:txBody>
      </p:sp>
      <p:sp>
        <p:nvSpPr>
          <p:cNvPr id="22" name="Content Placeholder 21">
            <a:extLst>
              <a:ext uri="{FF2B5EF4-FFF2-40B4-BE49-F238E27FC236}">
                <a16:creationId xmlns:a16="http://schemas.microsoft.com/office/drawing/2014/main" id="{2ED25854-2AB7-429B-B386-D034EC204027}"/>
              </a:ext>
            </a:extLst>
          </p:cNvPr>
          <p:cNvSpPr>
            <a:spLocks noGrp="1"/>
          </p:cNvSpPr>
          <p:nvPr>
            <p:ph sz="quarter" idx="24"/>
          </p:nvPr>
        </p:nvSpPr>
        <p:spPr>
          <a:xfrm>
            <a:off x="323850" y="1844674"/>
            <a:ext cx="1223814" cy="549275"/>
          </a:xfrm>
        </p:spPr>
        <p:txBody>
          <a:bodyPr/>
          <a:lstStyle/>
          <a:p>
            <a:pPr lvl="2"/>
            <a:endParaRPr lang="en-GB" dirty="0"/>
          </a:p>
        </p:txBody>
      </p:sp>
      <p:sp>
        <p:nvSpPr>
          <p:cNvPr id="24" name="Text Placeholder 23">
            <a:extLst>
              <a:ext uri="{FF2B5EF4-FFF2-40B4-BE49-F238E27FC236}">
                <a16:creationId xmlns:a16="http://schemas.microsoft.com/office/drawing/2014/main" id="{E13E2CC3-CD95-406A-8BBD-43AAD17B4CAE}"/>
              </a:ext>
            </a:extLst>
          </p:cNvPr>
          <p:cNvSpPr>
            <a:spLocks noGrp="1"/>
          </p:cNvSpPr>
          <p:nvPr>
            <p:ph type="body" sz="quarter" idx="25"/>
          </p:nvPr>
        </p:nvSpPr>
        <p:spPr>
          <a:xfrm>
            <a:off x="684213" y="333375"/>
            <a:ext cx="1584325" cy="1366838"/>
          </a:xfrm>
        </p:spPr>
        <p:txBody>
          <a:bodyPr/>
          <a:lstStyle/>
          <a:p>
            <a:pPr lvl="0"/>
            <a:endParaRPr lang="en-GB" dirty="0"/>
          </a:p>
        </p:txBody>
      </p:sp>
      <p:sp>
        <p:nvSpPr>
          <p:cNvPr id="26" name="Text Placeholder 25">
            <a:extLst>
              <a:ext uri="{FF2B5EF4-FFF2-40B4-BE49-F238E27FC236}">
                <a16:creationId xmlns:a16="http://schemas.microsoft.com/office/drawing/2014/main" id="{3E13AD6D-D769-4084-BCAF-3F2ED7DC66EE}"/>
              </a:ext>
            </a:extLst>
          </p:cNvPr>
          <p:cNvSpPr>
            <a:spLocks noGrp="1"/>
          </p:cNvSpPr>
          <p:nvPr>
            <p:ph type="body" sz="quarter" idx="26"/>
          </p:nvPr>
        </p:nvSpPr>
        <p:spPr>
          <a:xfrm>
            <a:off x="900113" y="620713"/>
            <a:ext cx="2087562" cy="1152525"/>
          </a:xfrm>
        </p:spPr>
        <p:txBody>
          <a:bodyPr/>
          <a:lstStyle/>
          <a:p>
            <a:pPr lvl="0"/>
            <a:endParaRPr lang="en-GB" dirty="0"/>
          </a:p>
        </p:txBody>
      </p:sp>
      <p:sp>
        <p:nvSpPr>
          <p:cNvPr id="28" name="Text Placeholder 27">
            <a:extLst>
              <a:ext uri="{FF2B5EF4-FFF2-40B4-BE49-F238E27FC236}">
                <a16:creationId xmlns:a16="http://schemas.microsoft.com/office/drawing/2014/main" id="{0E317848-8B5D-459C-9311-47F509B09312}"/>
              </a:ext>
            </a:extLst>
          </p:cNvPr>
          <p:cNvSpPr>
            <a:spLocks noGrp="1"/>
          </p:cNvSpPr>
          <p:nvPr>
            <p:ph type="body" sz="quarter" idx="27"/>
          </p:nvPr>
        </p:nvSpPr>
        <p:spPr>
          <a:xfrm>
            <a:off x="3708400" y="620713"/>
            <a:ext cx="1584325" cy="1079500"/>
          </a:xfrm>
        </p:spPr>
        <p:txBody>
          <a:bodyPr/>
          <a:lstStyle/>
          <a:p>
            <a:pPr lvl="0"/>
            <a:endParaRPr lang="en-GB" dirty="0"/>
          </a:p>
        </p:txBody>
      </p:sp>
      <p:sp>
        <p:nvSpPr>
          <p:cNvPr id="30" name="Text Placeholder 29">
            <a:extLst>
              <a:ext uri="{FF2B5EF4-FFF2-40B4-BE49-F238E27FC236}">
                <a16:creationId xmlns:a16="http://schemas.microsoft.com/office/drawing/2014/main" id="{F29FD266-2755-4FF2-883A-9D0486A9AC5D}"/>
              </a:ext>
            </a:extLst>
          </p:cNvPr>
          <p:cNvSpPr>
            <a:spLocks noGrp="1"/>
          </p:cNvSpPr>
          <p:nvPr>
            <p:ph type="body" sz="quarter" idx="28"/>
          </p:nvPr>
        </p:nvSpPr>
        <p:spPr>
          <a:xfrm>
            <a:off x="5795963" y="620713"/>
            <a:ext cx="1584325" cy="1152525"/>
          </a:xfrm>
        </p:spPr>
        <p:txBody>
          <a:bodyPr/>
          <a:lstStyle/>
          <a:p>
            <a:pPr lvl="0"/>
            <a:endParaRPr lang="en-GB" dirty="0"/>
          </a:p>
        </p:txBody>
      </p:sp>
    </p:spTree>
    <p:extLst>
      <p:ext uri="{BB962C8B-B14F-4D97-AF65-F5344CB8AC3E}">
        <p14:creationId xmlns:p14="http://schemas.microsoft.com/office/powerpoint/2010/main" val="183930875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15752D4-B6D9-A04D-9603-BFD557A8356C}" type="slidenum">
              <a:rPr lang="en-US" altLang="en-US"/>
              <a:pPr>
                <a:defRPr/>
              </a:pPr>
              <a:t>‹#›</a:t>
            </a:fld>
            <a:endParaRPr lang="en-US" altLang="en-US"/>
          </a:p>
        </p:txBody>
      </p:sp>
    </p:spTree>
    <p:extLst>
      <p:ext uri="{BB962C8B-B14F-4D97-AF65-F5344CB8AC3E}">
        <p14:creationId xmlns:p14="http://schemas.microsoft.com/office/powerpoint/2010/main" val="389757913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Red Bar"/>
          <p:cNvSpPr/>
          <p:nvPr userDrawn="1"/>
        </p:nvSpPr>
        <p:spPr>
          <a:xfrm>
            <a:off x="0" y="0"/>
            <a:ext cx="9144000" cy="503767"/>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pic>
        <p:nvPicPr>
          <p:cNvPr id="6" name="MH Tagline" descr="Tagline: Because learning changes everythi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15000" y="115695"/>
            <a:ext cx="3223119" cy="272375"/>
          </a:xfrm>
          <a:prstGeom prst="rect">
            <a:avLst/>
          </a:prstGeom>
        </p:spPr>
      </p:pic>
      <p:sp>
        <p:nvSpPr>
          <p:cNvPr id="8" name="TextBox 7"/>
          <p:cNvSpPr txBox="1"/>
          <p:nvPr userDrawn="1"/>
        </p:nvSpPr>
        <p:spPr>
          <a:xfrm>
            <a:off x="7065776" y="6236567"/>
            <a:ext cx="1629815" cy="307777"/>
          </a:xfrm>
          <a:prstGeom prst="rect">
            <a:avLst/>
          </a:prstGeom>
          <a:noFill/>
        </p:spPr>
        <p:txBody>
          <a:bodyPr wrap="square" rtlCol="0">
            <a:spAutoFit/>
          </a:bodyPr>
          <a:lstStyle/>
          <a:p>
            <a:pPr marL="0" marR="0" indent="0" algn="r" defTabSz="914400" rtl="0" eaLnBrk="1" fontAlgn="base" latinLnBrk="0" hangingPunct="1">
              <a:lnSpc>
                <a:spcPct val="100000"/>
              </a:lnSpc>
              <a:spcBef>
                <a:spcPct val="0"/>
              </a:spcBef>
              <a:spcAft>
                <a:spcPct val="0"/>
              </a:spcAft>
              <a:buClrTx/>
              <a:buSzTx/>
              <a:buFontTx/>
              <a:buNone/>
              <a:tabLst/>
              <a:defRPr/>
            </a:pPr>
            <a:fld id="{EFF240A0-8FA5-9A43-9AF2-F8B96B077690}" type="slidenum">
              <a:rPr lang="en-US" altLang="en-US" sz="1400" b="0" kern="1200" smtClean="0">
                <a:solidFill>
                  <a:schemeClr val="tx1"/>
                </a:solidFill>
                <a:latin typeface="Arial" charset="0"/>
                <a:ea typeface="MS PGothic" charset="-128"/>
                <a:cs typeface="ＭＳ Ｐゴシック" charset="-128"/>
              </a:rPr>
              <a:pPr marL="0" marR="0" indent="0" algn="r" defTabSz="914400" rtl="0" eaLnBrk="1" fontAlgn="base" latinLnBrk="0" hangingPunct="1">
                <a:lnSpc>
                  <a:spcPct val="100000"/>
                </a:lnSpc>
                <a:spcBef>
                  <a:spcPct val="0"/>
                </a:spcBef>
                <a:spcAft>
                  <a:spcPct val="0"/>
                </a:spcAft>
                <a:buClrTx/>
                <a:buSzTx/>
                <a:buFontTx/>
                <a:buNone/>
                <a:tabLst/>
                <a:defRPr/>
              </a:pPr>
              <a:t>‹#›</a:t>
            </a:fld>
            <a:endParaRPr lang="en-US" altLang="en-US" sz="1400" b="0" kern="1200" dirty="0">
              <a:solidFill>
                <a:schemeClr val="tx1"/>
              </a:solidFill>
              <a:latin typeface="Arial" charset="0"/>
              <a:ea typeface="MS PGothic" charset="-128"/>
              <a:cs typeface="ＭＳ Ｐゴシック" charset="-128"/>
            </a:endParaRPr>
          </a:p>
        </p:txBody>
      </p:sp>
      <p:sp>
        <p:nvSpPr>
          <p:cNvPr id="10" name="Title 9"/>
          <p:cNvSpPr>
            <a:spLocks noGrp="1"/>
          </p:cNvSpPr>
          <p:nvPr>
            <p:ph type="title"/>
          </p:nvPr>
        </p:nvSpPr>
        <p:spPr/>
        <p:txBody>
          <a:bodyPr/>
          <a:lstStyle/>
          <a:p>
            <a:r>
              <a:rPr lang="en-US"/>
              <a:t>Click to edit Master title style</a:t>
            </a:r>
            <a:endParaRPr lang="en-GB"/>
          </a:p>
        </p:txBody>
      </p:sp>
      <p:sp>
        <p:nvSpPr>
          <p:cNvPr id="12" name="Content Placeholder 11"/>
          <p:cNvSpPr>
            <a:spLocks noGrp="1"/>
          </p:cNvSpPr>
          <p:nvPr>
            <p:ph sz="quarter" idx="10"/>
          </p:nvPr>
        </p:nvSpPr>
        <p:spPr>
          <a:xfrm>
            <a:off x="539750" y="2060575"/>
            <a:ext cx="1800225" cy="10810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13"/>
          <p:cNvSpPr>
            <a:spLocks noGrp="1"/>
          </p:cNvSpPr>
          <p:nvPr>
            <p:ph sz="quarter" idx="11"/>
          </p:nvPr>
        </p:nvSpPr>
        <p:spPr>
          <a:xfrm>
            <a:off x="2843213" y="2060575"/>
            <a:ext cx="1657350" cy="1223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15"/>
          <p:cNvSpPr>
            <a:spLocks noGrp="1"/>
          </p:cNvSpPr>
          <p:nvPr>
            <p:ph sz="quarter" idx="12"/>
          </p:nvPr>
        </p:nvSpPr>
        <p:spPr>
          <a:xfrm>
            <a:off x="5219700" y="2060575"/>
            <a:ext cx="2520950" cy="1368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Content Placeholder 17"/>
          <p:cNvSpPr>
            <a:spLocks noGrp="1"/>
          </p:cNvSpPr>
          <p:nvPr>
            <p:ph sz="quarter" idx="13"/>
          </p:nvPr>
        </p:nvSpPr>
        <p:spPr>
          <a:xfrm>
            <a:off x="827088" y="4076700"/>
            <a:ext cx="2016125" cy="1223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extBox 1">
            <a:extLst>
              <a:ext uri="{FF2B5EF4-FFF2-40B4-BE49-F238E27FC236}">
                <a16:creationId xmlns:a16="http://schemas.microsoft.com/office/drawing/2014/main" id="{7F371EC7-DDB1-4714-AB1B-8075DBAF000E}"/>
              </a:ext>
            </a:extLst>
          </p:cNvPr>
          <p:cNvSpPr txBox="1"/>
          <p:nvPr userDrawn="1"/>
        </p:nvSpPr>
        <p:spPr>
          <a:xfrm>
            <a:off x="401886" y="6547771"/>
            <a:ext cx="8536233" cy="246221"/>
          </a:xfrm>
          <a:prstGeom prst="rect">
            <a:avLst/>
          </a:prstGeom>
          <a:noFill/>
        </p:spPr>
        <p:txBody>
          <a:bodyPr wrap="square" rtlCol="0">
            <a:spAutoFit/>
          </a:bodyPr>
          <a:lstStyle/>
          <a:p>
            <a:pPr marL="0" indent="0" algn="l">
              <a:spcBef>
                <a:spcPct val="0"/>
              </a:spcBef>
              <a:buNone/>
              <a:defRPr/>
            </a:pPr>
            <a:r>
              <a:rPr lang="en-US" sz="1000" b="0" i="1" kern="1200" dirty="0">
                <a:latin typeface="Arial" charset="0"/>
                <a:ea typeface="MS PGothic" charset="-128"/>
                <a:cs typeface="+mn-cs"/>
              </a:rPr>
              <a:t>Copyright © McGraw-Hill Education. All rights reserved. No reproduction or distribution without the prior written consent of McGraw-Hill Education.</a:t>
            </a:r>
            <a:endParaRPr lang="en-US" altLang="en-US" sz="1000" b="0" i="1" kern="1200" dirty="0">
              <a:latin typeface="Arial" charset="0"/>
              <a:ea typeface="MS PGothic" charset="-128"/>
              <a:cs typeface="+mn-cs"/>
            </a:endParaRPr>
          </a:p>
        </p:txBody>
      </p:sp>
    </p:spTree>
    <p:extLst>
      <p:ext uri="{BB962C8B-B14F-4D97-AF65-F5344CB8AC3E}">
        <p14:creationId xmlns:p14="http://schemas.microsoft.com/office/powerpoint/2010/main" val="99861523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76E8C35-9CB8-8544-BE33-D6A0CE856ED2}" type="slidenum">
              <a:rPr lang="en-US" altLang="en-US"/>
              <a:pPr>
                <a:defRPr/>
              </a:pPr>
              <a:t>‹#›</a:t>
            </a:fld>
            <a:endParaRPr lang="en-US" altLang="en-US"/>
          </a:p>
        </p:txBody>
      </p:sp>
    </p:spTree>
    <p:extLst>
      <p:ext uri="{BB962C8B-B14F-4D97-AF65-F5344CB8AC3E}">
        <p14:creationId xmlns:p14="http://schemas.microsoft.com/office/powerpoint/2010/main" val="104164282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96162CA-8C19-AA46-BA1A-226F57ADB11A}" type="slidenum">
              <a:rPr lang="en-US" altLang="en-US"/>
              <a:pPr>
                <a:defRPr/>
              </a:pPr>
              <a:t>‹#›</a:t>
            </a:fld>
            <a:endParaRPr lang="en-US" altLang="en-US"/>
          </a:p>
        </p:txBody>
      </p:sp>
    </p:spTree>
    <p:extLst>
      <p:ext uri="{BB962C8B-B14F-4D97-AF65-F5344CB8AC3E}">
        <p14:creationId xmlns:p14="http://schemas.microsoft.com/office/powerpoint/2010/main" val="120987756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48E2D02-D8B5-FC48-A70C-6BAB9B9459A2}" type="slidenum">
              <a:rPr lang="en-US" altLang="en-US"/>
              <a:pPr>
                <a:defRPr/>
              </a:pPr>
              <a:t>‹#›</a:t>
            </a:fld>
            <a:endParaRPr lang="en-US" altLang="en-US"/>
          </a:p>
        </p:txBody>
      </p:sp>
    </p:spTree>
    <p:extLst>
      <p:ext uri="{BB962C8B-B14F-4D97-AF65-F5344CB8AC3E}">
        <p14:creationId xmlns:p14="http://schemas.microsoft.com/office/powerpoint/2010/main" val="252844380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2678F1A-2CD4-D143-ADED-68C94491B1B8}" type="slidenum">
              <a:rPr lang="en-US" altLang="en-US"/>
              <a:pPr>
                <a:defRPr/>
              </a:pPr>
              <a:t>‹#›</a:t>
            </a:fld>
            <a:endParaRPr lang="en-US" altLang="en-US"/>
          </a:p>
        </p:txBody>
      </p:sp>
    </p:spTree>
    <p:extLst>
      <p:ext uri="{BB962C8B-B14F-4D97-AF65-F5344CB8AC3E}">
        <p14:creationId xmlns:p14="http://schemas.microsoft.com/office/powerpoint/2010/main" val="97577693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15_Title Only">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lvl1pPr>
              <a:defRPr sz="3200"/>
            </a:lvl1pPr>
          </a:lstStyle>
          <a:p>
            <a:r>
              <a:rPr lang="en-US"/>
              <a:t>Click to edit Master title style</a:t>
            </a:r>
          </a:p>
        </p:txBody>
      </p:sp>
      <p:sp>
        <p:nvSpPr>
          <p:cNvPr id="7" name="Content Placeholder 6" hidden="1"/>
          <p:cNvSpPr>
            <a:spLocks noGrp="1"/>
          </p:cNvSpPr>
          <p:nvPr>
            <p:ph sz="quarter" idx="10"/>
          </p:nvPr>
        </p:nvSpPr>
        <p:spPr>
          <a:xfrm>
            <a:off x="611188" y="1844675"/>
            <a:ext cx="8075612" cy="1584325"/>
          </a:xfrm>
          <a:noFill/>
        </p:spPr>
        <p:txBody>
          <a:bodyPr/>
          <a:lstStyle>
            <a:lvl1pPr>
              <a:defRPr sz="700"/>
            </a:lvl1pPr>
            <a:lvl2pPr>
              <a:defRPr sz="700"/>
            </a:lvl2pPr>
            <a:lvl3pPr>
              <a:defRPr sz="700"/>
            </a:lvl3pPr>
            <a:lvl4pPr>
              <a:defRPr sz="700"/>
            </a:lvl4pPr>
            <a:lvl5pPr>
              <a:defRPr sz="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8" hidden="1"/>
          <p:cNvSpPr>
            <a:spLocks noGrp="1"/>
          </p:cNvSpPr>
          <p:nvPr>
            <p:ph sz="quarter" idx="11"/>
          </p:nvPr>
        </p:nvSpPr>
        <p:spPr>
          <a:xfrm>
            <a:off x="611188" y="3716338"/>
            <a:ext cx="8281987" cy="1225550"/>
          </a:xfrm>
        </p:spPr>
        <p:txBody>
          <a:bodyPr/>
          <a:lstStyle>
            <a:lvl1pPr>
              <a:defRPr sz="700"/>
            </a:lvl1pPr>
            <a:lvl2pPr>
              <a:defRPr sz="700"/>
            </a:lvl2pPr>
            <a:lvl3pPr>
              <a:defRPr sz="700"/>
            </a:lvl3pPr>
            <a:lvl4pPr>
              <a:defRPr sz="700"/>
            </a:lvl4pPr>
            <a:lvl5pPr>
              <a:defRPr sz="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10" hidden="1"/>
          <p:cNvSpPr>
            <a:spLocks noGrp="1"/>
          </p:cNvSpPr>
          <p:nvPr>
            <p:ph sz="quarter" idx="12"/>
          </p:nvPr>
        </p:nvSpPr>
        <p:spPr>
          <a:xfrm>
            <a:off x="611188" y="5084763"/>
            <a:ext cx="8424862" cy="504825"/>
          </a:xfrm>
        </p:spPr>
        <p:txBody>
          <a:bodyPr/>
          <a:lstStyle>
            <a:lvl1pPr>
              <a:defRPr sz="700"/>
            </a:lvl1pPr>
            <a:lvl2pPr>
              <a:defRPr sz="700"/>
            </a:lvl2pPr>
            <a:lvl3pPr>
              <a:defRPr sz="700"/>
            </a:lvl3pPr>
            <a:lvl4pPr>
              <a:defRPr sz="700"/>
            </a:lvl4pPr>
            <a:lvl5pPr>
              <a:defRPr sz="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12" hidden="1"/>
          <p:cNvSpPr>
            <a:spLocks noGrp="1"/>
          </p:cNvSpPr>
          <p:nvPr>
            <p:ph sz="quarter" idx="13"/>
          </p:nvPr>
        </p:nvSpPr>
        <p:spPr>
          <a:xfrm>
            <a:off x="611188" y="5949950"/>
            <a:ext cx="7848600" cy="792163"/>
          </a:xfrm>
        </p:spPr>
        <p:txBody>
          <a:bodyPr/>
          <a:lstStyle>
            <a:lvl1pPr>
              <a:defRPr sz="700"/>
            </a:lvl1pPr>
            <a:lvl2pPr>
              <a:defRPr sz="700"/>
            </a:lvl2pPr>
            <a:lvl3pPr>
              <a:defRPr sz="700"/>
            </a:lvl3pPr>
            <a:lvl4pPr>
              <a:defRPr sz="700"/>
            </a:lvl4pPr>
            <a:lvl5pPr>
              <a:defRPr sz="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14" hidden="1"/>
          <p:cNvSpPr>
            <a:spLocks noGrp="1"/>
          </p:cNvSpPr>
          <p:nvPr>
            <p:ph sz="quarter" idx="14"/>
          </p:nvPr>
        </p:nvSpPr>
        <p:spPr>
          <a:xfrm>
            <a:off x="4787900" y="2205038"/>
            <a:ext cx="2879725" cy="1511300"/>
          </a:xfrm>
        </p:spPr>
        <p:txBody>
          <a:bodyPr/>
          <a:lstStyle>
            <a:lvl1pPr>
              <a:defRPr sz="700"/>
            </a:lvl1pPr>
            <a:lvl2pPr>
              <a:defRPr sz="700"/>
            </a:lvl2pPr>
            <a:lvl3pPr>
              <a:defRPr sz="700"/>
            </a:lvl3pPr>
            <a:lvl4pPr>
              <a:defRPr sz="700"/>
            </a:lvl4pPr>
            <a:lvl5pPr>
              <a:defRPr sz="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16" hidden="1"/>
          <p:cNvSpPr>
            <a:spLocks noGrp="1"/>
          </p:cNvSpPr>
          <p:nvPr>
            <p:ph sz="quarter" idx="15"/>
          </p:nvPr>
        </p:nvSpPr>
        <p:spPr>
          <a:xfrm>
            <a:off x="6516688" y="4292600"/>
            <a:ext cx="1584325" cy="792163"/>
          </a:xfrm>
        </p:spPr>
        <p:txBody>
          <a:bodyPr/>
          <a:lstStyle>
            <a:lvl1pPr>
              <a:defRPr sz="700"/>
            </a:lvl1pPr>
            <a:lvl2pPr>
              <a:defRPr sz="700"/>
            </a:lvl2pPr>
            <a:lvl3pPr>
              <a:defRPr sz="700"/>
            </a:lvl3pPr>
            <a:lvl4pPr>
              <a:defRPr sz="700"/>
            </a:lvl4pPr>
            <a:lvl5pPr>
              <a:defRPr sz="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Box 17" hidden="1"/>
          <p:cNvSpPr txBox="1"/>
          <p:nvPr userDrawn="1"/>
        </p:nvSpPr>
        <p:spPr>
          <a:xfrm>
            <a:off x="6889508" y="6244816"/>
            <a:ext cx="1810544" cy="200055"/>
          </a:xfrm>
          <a:prstGeom prst="rect">
            <a:avLst/>
          </a:prstGeom>
          <a:noFill/>
        </p:spPr>
        <p:txBody>
          <a:bodyPr wrap="square" rtlCol="0">
            <a:spAutoFit/>
          </a:bodyPr>
          <a:lstStyle/>
          <a:p>
            <a:pPr marL="0" marR="0" indent="0" algn="r" defTabSz="914400" rtl="0" eaLnBrk="1" fontAlgn="base" latinLnBrk="0" hangingPunct="1">
              <a:lnSpc>
                <a:spcPct val="100000"/>
              </a:lnSpc>
              <a:spcBef>
                <a:spcPct val="0"/>
              </a:spcBef>
              <a:spcAft>
                <a:spcPct val="0"/>
              </a:spcAft>
              <a:buClrTx/>
              <a:buSzTx/>
              <a:buFontTx/>
              <a:buNone/>
              <a:tabLst/>
              <a:defRPr/>
            </a:pPr>
            <a:fld id="{8C9F358E-A607-C04B-9E82-CD5ECE114245}" type="slidenum">
              <a:rPr lang="en-US" altLang="en-US" sz="700" b="0" kern="1200" smtClean="0">
                <a:solidFill>
                  <a:schemeClr val="tx1"/>
                </a:solidFill>
                <a:latin typeface="Arial" charset="0"/>
                <a:ea typeface="MS PGothic" charset="-128"/>
                <a:cs typeface="ＭＳ Ｐゴシック" charset="-128"/>
              </a:rPr>
              <a:pPr marL="0" marR="0" indent="0" algn="r" defTabSz="914400" rtl="0" eaLnBrk="1" fontAlgn="base" latinLnBrk="0" hangingPunct="1">
                <a:lnSpc>
                  <a:spcPct val="100000"/>
                </a:lnSpc>
                <a:spcBef>
                  <a:spcPct val="0"/>
                </a:spcBef>
                <a:spcAft>
                  <a:spcPct val="0"/>
                </a:spcAft>
                <a:buClrTx/>
                <a:buSzTx/>
                <a:buFontTx/>
                <a:buNone/>
                <a:tabLst/>
                <a:defRPr/>
              </a:pPr>
              <a:t>‹#›</a:t>
            </a:fld>
            <a:endParaRPr lang="en-US" altLang="en-US" sz="700" b="0" kern="1200" dirty="0">
              <a:solidFill>
                <a:schemeClr val="tx1"/>
              </a:solidFill>
              <a:latin typeface="Arial" charset="0"/>
              <a:ea typeface="MS PGothic" charset="-128"/>
              <a:cs typeface="ＭＳ Ｐゴシック" charset="-128"/>
            </a:endParaRPr>
          </a:p>
        </p:txBody>
      </p:sp>
      <p:sp>
        <p:nvSpPr>
          <p:cNvPr id="23" name="Content Placeholder 22" hidden="1"/>
          <p:cNvSpPr>
            <a:spLocks noGrp="1"/>
          </p:cNvSpPr>
          <p:nvPr>
            <p:ph sz="quarter" idx="17"/>
          </p:nvPr>
        </p:nvSpPr>
        <p:spPr>
          <a:xfrm>
            <a:off x="2411413" y="1628775"/>
            <a:ext cx="1655762" cy="936625"/>
          </a:xfrm>
        </p:spPr>
        <p:txBody>
          <a:bodyPr/>
          <a:lstStyle>
            <a:lvl1pPr>
              <a:defRPr sz="700"/>
            </a:lvl1pPr>
            <a:lvl2pPr>
              <a:defRPr sz="700"/>
            </a:lvl2pPr>
            <a:lvl3pPr>
              <a:defRPr sz="700"/>
            </a:lvl3pPr>
            <a:lvl4pPr>
              <a:defRPr sz="700"/>
            </a:lvl4pPr>
            <a:lvl5pPr>
              <a:defRPr sz="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5" name="Content Placeholder 24" hidden="1"/>
          <p:cNvSpPr>
            <a:spLocks noGrp="1"/>
          </p:cNvSpPr>
          <p:nvPr>
            <p:ph sz="quarter" idx="18"/>
          </p:nvPr>
        </p:nvSpPr>
        <p:spPr>
          <a:xfrm>
            <a:off x="4356100" y="1628775"/>
            <a:ext cx="2160588" cy="792163"/>
          </a:xfrm>
        </p:spPr>
        <p:txBody>
          <a:bodyPr/>
          <a:lstStyle>
            <a:lvl1pPr>
              <a:defRPr sz="700"/>
            </a:lvl1pPr>
            <a:lvl2pPr>
              <a:defRPr sz="700"/>
            </a:lvl2pPr>
            <a:lvl3pPr>
              <a:defRPr sz="700"/>
            </a:lvl3pPr>
            <a:lvl4pPr>
              <a:defRPr sz="700"/>
            </a:lvl4pPr>
            <a:lvl5pPr>
              <a:defRPr sz="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7" name="Content Placeholder 26" hidden="1"/>
          <p:cNvSpPr>
            <a:spLocks noGrp="1"/>
          </p:cNvSpPr>
          <p:nvPr>
            <p:ph sz="quarter" idx="19"/>
          </p:nvPr>
        </p:nvSpPr>
        <p:spPr>
          <a:xfrm>
            <a:off x="7956550" y="2420938"/>
            <a:ext cx="2016125" cy="1152525"/>
          </a:xfrm>
        </p:spPr>
        <p:txBody>
          <a:bodyPr/>
          <a:lstStyle>
            <a:lvl1pPr>
              <a:defRPr sz="700"/>
            </a:lvl1pPr>
            <a:lvl2pPr>
              <a:defRPr sz="700"/>
            </a:lvl2pPr>
            <a:lvl3pPr>
              <a:defRPr sz="700"/>
            </a:lvl3pPr>
            <a:lvl4pPr>
              <a:defRPr sz="700"/>
            </a:lvl4pPr>
            <a:lvl5pPr>
              <a:defRPr sz="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9" name="Content Placeholder 28" hidden="1"/>
          <p:cNvSpPr>
            <a:spLocks noGrp="1"/>
          </p:cNvSpPr>
          <p:nvPr>
            <p:ph sz="quarter" idx="20"/>
          </p:nvPr>
        </p:nvSpPr>
        <p:spPr>
          <a:xfrm>
            <a:off x="0" y="3573463"/>
            <a:ext cx="1403350" cy="719137"/>
          </a:xfrm>
        </p:spPr>
        <p:txBody>
          <a:bodyPr/>
          <a:lstStyle>
            <a:lvl1pPr>
              <a:defRPr sz="700"/>
            </a:lvl1pPr>
            <a:lvl2pPr>
              <a:defRPr sz="700"/>
            </a:lvl2pPr>
            <a:lvl3pPr>
              <a:defRPr sz="700"/>
            </a:lvl3pPr>
            <a:lvl4pPr>
              <a:defRPr sz="700"/>
            </a:lvl4pPr>
            <a:lvl5pPr>
              <a:defRPr sz="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1" name="Table Placeholder 30" hidden="1"/>
          <p:cNvSpPr>
            <a:spLocks noGrp="1"/>
          </p:cNvSpPr>
          <p:nvPr>
            <p:ph type="tbl" sz="quarter" idx="21"/>
          </p:nvPr>
        </p:nvSpPr>
        <p:spPr>
          <a:xfrm>
            <a:off x="2051050" y="2492375"/>
            <a:ext cx="3889375" cy="2376488"/>
          </a:xfrm>
        </p:spPr>
        <p:txBody>
          <a:bodyPr/>
          <a:lstStyle>
            <a:lvl1pPr>
              <a:defRPr sz="700"/>
            </a:lvl1pPr>
          </a:lstStyle>
          <a:p>
            <a:endParaRPr lang="en-GB"/>
          </a:p>
        </p:txBody>
      </p:sp>
      <p:sp>
        <p:nvSpPr>
          <p:cNvPr id="5" name="Content Placeholder 4" hidden="1"/>
          <p:cNvSpPr>
            <a:spLocks noGrp="1"/>
          </p:cNvSpPr>
          <p:nvPr>
            <p:ph sz="quarter" idx="22"/>
          </p:nvPr>
        </p:nvSpPr>
        <p:spPr>
          <a:xfrm>
            <a:off x="3708400" y="4508500"/>
            <a:ext cx="3455988" cy="1728788"/>
          </a:xfrm>
        </p:spPr>
        <p:txBody>
          <a:bodyPr/>
          <a:lstStyle>
            <a:lvl1pPr>
              <a:defRPr sz="700"/>
            </a:lvl1pPr>
            <a:lvl2pPr>
              <a:defRPr sz="700"/>
            </a:lvl2pPr>
            <a:lvl3pPr>
              <a:defRPr sz="700"/>
            </a:lvl3pPr>
            <a:lvl4pPr>
              <a:defRPr sz="700"/>
            </a:lvl4pPr>
            <a:lvl5pPr>
              <a:defRPr sz="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hidden="1"/>
          <p:cNvSpPr>
            <a:spLocks noGrp="1"/>
          </p:cNvSpPr>
          <p:nvPr>
            <p:ph sz="quarter" idx="23"/>
          </p:nvPr>
        </p:nvSpPr>
        <p:spPr>
          <a:xfrm>
            <a:off x="6948488" y="2276475"/>
            <a:ext cx="2087562" cy="1439863"/>
          </a:xfrm>
        </p:spPr>
        <p:txBody>
          <a:bodyPr/>
          <a:lstStyle>
            <a:lvl1pPr>
              <a:defRPr sz="700"/>
            </a:lvl1pPr>
            <a:lvl2pPr>
              <a:defRPr sz="700"/>
            </a:lvl2pPr>
            <a:lvl3pPr>
              <a:defRPr sz="700"/>
            </a:lvl3pPr>
            <a:lvl4pPr>
              <a:defRPr sz="700"/>
            </a:lvl4pPr>
            <a:lvl5pPr>
              <a:defRPr sz="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able Placeholder 3" hidden="1"/>
          <p:cNvSpPr>
            <a:spLocks noGrp="1"/>
          </p:cNvSpPr>
          <p:nvPr>
            <p:ph type="tbl" sz="quarter" idx="24"/>
          </p:nvPr>
        </p:nvSpPr>
        <p:spPr>
          <a:xfrm>
            <a:off x="250825" y="1628775"/>
            <a:ext cx="4968875" cy="2232025"/>
          </a:xfrm>
        </p:spPr>
        <p:txBody>
          <a:bodyPr/>
          <a:lstStyle>
            <a:lvl1pPr>
              <a:defRPr sz="700"/>
            </a:lvl1pPr>
          </a:lstStyle>
          <a:p>
            <a:endParaRPr lang="en-GB"/>
          </a:p>
        </p:txBody>
      </p:sp>
      <p:sp>
        <p:nvSpPr>
          <p:cNvPr id="6" name="Content Placeholder 5" hidden="1">
            <a:extLst>
              <a:ext uri="{FF2B5EF4-FFF2-40B4-BE49-F238E27FC236}">
                <a16:creationId xmlns:a16="http://schemas.microsoft.com/office/drawing/2014/main" id="{A68B8ADE-38DF-4806-AE5F-97230C3D9CA4}"/>
              </a:ext>
            </a:extLst>
          </p:cNvPr>
          <p:cNvSpPr>
            <a:spLocks noGrp="1"/>
          </p:cNvSpPr>
          <p:nvPr>
            <p:ph sz="quarter" idx="25"/>
          </p:nvPr>
        </p:nvSpPr>
        <p:spPr>
          <a:xfrm>
            <a:off x="179388" y="333375"/>
            <a:ext cx="1368425" cy="792163"/>
          </a:xfrm>
        </p:spPr>
        <p:txBody>
          <a:bodyPr/>
          <a:lstStyle>
            <a:lvl1pPr>
              <a:defRPr sz="700"/>
            </a:lvl1pPr>
          </a:lstStyle>
          <a:p>
            <a:pPr lvl="0"/>
            <a:endParaRPr lang="en-GB" dirty="0"/>
          </a:p>
        </p:txBody>
      </p:sp>
      <p:sp>
        <p:nvSpPr>
          <p:cNvPr id="12" name="Content Placeholder 11" hidden="1">
            <a:extLst>
              <a:ext uri="{FF2B5EF4-FFF2-40B4-BE49-F238E27FC236}">
                <a16:creationId xmlns:a16="http://schemas.microsoft.com/office/drawing/2014/main" id="{BD607217-6FDA-466B-B98B-39ABFDC6A72F}"/>
              </a:ext>
            </a:extLst>
          </p:cNvPr>
          <p:cNvSpPr>
            <a:spLocks noGrp="1"/>
          </p:cNvSpPr>
          <p:nvPr>
            <p:ph sz="quarter" idx="26"/>
          </p:nvPr>
        </p:nvSpPr>
        <p:spPr>
          <a:xfrm>
            <a:off x="1692275" y="188912"/>
            <a:ext cx="647477" cy="792163"/>
          </a:xfrm>
        </p:spPr>
        <p:txBody>
          <a:bodyPr/>
          <a:lstStyle>
            <a:lvl1pPr>
              <a:defRPr sz="700"/>
            </a:lvl1pPr>
          </a:lstStyle>
          <a:p>
            <a:pPr lvl="0"/>
            <a:endParaRPr lang="en-GB" dirty="0"/>
          </a:p>
        </p:txBody>
      </p:sp>
      <p:sp>
        <p:nvSpPr>
          <p:cNvPr id="16" name="Content Placeholder 15" hidden="1">
            <a:extLst>
              <a:ext uri="{FF2B5EF4-FFF2-40B4-BE49-F238E27FC236}">
                <a16:creationId xmlns:a16="http://schemas.microsoft.com/office/drawing/2014/main" id="{9F6AA276-67E3-4337-81B4-1892F54ED76D}"/>
              </a:ext>
            </a:extLst>
          </p:cNvPr>
          <p:cNvSpPr>
            <a:spLocks noGrp="1"/>
          </p:cNvSpPr>
          <p:nvPr>
            <p:ph sz="quarter" idx="27"/>
          </p:nvPr>
        </p:nvSpPr>
        <p:spPr>
          <a:xfrm>
            <a:off x="2700338" y="333375"/>
            <a:ext cx="1008062" cy="792163"/>
          </a:xfrm>
        </p:spPr>
        <p:txBody>
          <a:bodyPr/>
          <a:lstStyle>
            <a:lvl1pPr>
              <a:defRPr sz="700"/>
            </a:lvl1pPr>
          </a:lstStyle>
          <a:p>
            <a:pPr lvl="0"/>
            <a:endParaRPr lang="en-GB" dirty="0"/>
          </a:p>
        </p:txBody>
      </p:sp>
      <p:sp>
        <p:nvSpPr>
          <p:cNvPr id="20" name="Content Placeholder 19" hidden="1">
            <a:extLst>
              <a:ext uri="{FF2B5EF4-FFF2-40B4-BE49-F238E27FC236}">
                <a16:creationId xmlns:a16="http://schemas.microsoft.com/office/drawing/2014/main" id="{FD696EB0-B837-4678-96D5-8D1643FBA615}"/>
              </a:ext>
            </a:extLst>
          </p:cNvPr>
          <p:cNvSpPr>
            <a:spLocks noGrp="1"/>
          </p:cNvSpPr>
          <p:nvPr>
            <p:ph sz="quarter" idx="28"/>
          </p:nvPr>
        </p:nvSpPr>
        <p:spPr>
          <a:xfrm>
            <a:off x="4068763" y="188913"/>
            <a:ext cx="792162" cy="936625"/>
          </a:xfrm>
        </p:spPr>
        <p:txBody>
          <a:bodyPr/>
          <a:lstStyle>
            <a:lvl1pPr>
              <a:defRPr sz="700"/>
            </a:lvl1pPr>
          </a:lstStyle>
          <a:p>
            <a:pPr lvl="0"/>
            <a:endParaRPr lang="en-GB" dirty="0"/>
          </a:p>
        </p:txBody>
      </p:sp>
      <p:sp>
        <p:nvSpPr>
          <p:cNvPr id="22" name="Content Placeholder 21" hidden="1">
            <a:extLst>
              <a:ext uri="{FF2B5EF4-FFF2-40B4-BE49-F238E27FC236}">
                <a16:creationId xmlns:a16="http://schemas.microsoft.com/office/drawing/2014/main" id="{AC443FD1-B6B5-450F-8150-0F72AB844E18}"/>
              </a:ext>
            </a:extLst>
          </p:cNvPr>
          <p:cNvSpPr>
            <a:spLocks noGrp="1"/>
          </p:cNvSpPr>
          <p:nvPr>
            <p:ph sz="quarter" idx="29"/>
          </p:nvPr>
        </p:nvSpPr>
        <p:spPr>
          <a:xfrm>
            <a:off x="5221288" y="333375"/>
            <a:ext cx="792162" cy="936625"/>
          </a:xfrm>
        </p:spPr>
        <p:txBody>
          <a:bodyPr/>
          <a:lstStyle>
            <a:lvl1pPr>
              <a:defRPr sz="700"/>
            </a:lvl1pPr>
          </a:lstStyle>
          <a:p>
            <a:pPr lvl="0"/>
            <a:endParaRPr lang="en-GB" dirty="0"/>
          </a:p>
        </p:txBody>
      </p:sp>
      <p:sp>
        <p:nvSpPr>
          <p:cNvPr id="26" name="Content Placeholder 25" hidden="1">
            <a:extLst>
              <a:ext uri="{FF2B5EF4-FFF2-40B4-BE49-F238E27FC236}">
                <a16:creationId xmlns:a16="http://schemas.microsoft.com/office/drawing/2014/main" id="{7EFBECC2-31A5-4C0B-B9B1-96AC252494D7}"/>
              </a:ext>
            </a:extLst>
          </p:cNvPr>
          <p:cNvSpPr>
            <a:spLocks noGrp="1"/>
          </p:cNvSpPr>
          <p:nvPr>
            <p:ph sz="quarter" idx="30"/>
          </p:nvPr>
        </p:nvSpPr>
        <p:spPr>
          <a:xfrm>
            <a:off x="6229350" y="188913"/>
            <a:ext cx="574675" cy="792162"/>
          </a:xfrm>
        </p:spPr>
        <p:txBody>
          <a:bodyPr/>
          <a:lstStyle>
            <a:lvl1pPr>
              <a:defRPr sz="700"/>
            </a:lvl1pPr>
          </a:lstStyle>
          <a:p>
            <a:pPr lvl="0"/>
            <a:endParaRPr lang="en-GB" dirty="0"/>
          </a:p>
        </p:txBody>
      </p:sp>
      <p:sp>
        <p:nvSpPr>
          <p:cNvPr id="30" name="Content Placeholder 29" hidden="1">
            <a:extLst>
              <a:ext uri="{FF2B5EF4-FFF2-40B4-BE49-F238E27FC236}">
                <a16:creationId xmlns:a16="http://schemas.microsoft.com/office/drawing/2014/main" id="{736D5A09-3EEF-45A5-8409-2DDC523E9284}"/>
              </a:ext>
            </a:extLst>
          </p:cNvPr>
          <p:cNvSpPr>
            <a:spLocks noGrp="1"/>
          </p:cNvSpPr>
          <p:nvPr>
            <p:ph sz="quarter" idx="31"/>
          </p:nvPr>
        </p:nvSpPr>
        <p:spPr>
          <a:xfrm>
            <a:off x="7308850" y="188913"/>
            <a:ext cx="1225550" cy="936625"/>
          </a:xfrm>
        </p:spPr>
        <p:txBody>
          <a:bodyPr/>
          <a:lstStyle>
            <a:lvl1pPr>
              <a:defRPr sz="700"/>
            </a:lvl1pPr>
          </a:lstStyle>
          <a:p>
            <a:pPr lvl="0"/>
            <a:endParaRPr lang="en-GB" dirty="0"/>
          </a:p>
        </p:txBody>
      </p:sp>
      <p:sp>
        <p:nvSpPr>
          <p:cNvPr id="33" name="Content Placeholder 32" hidden="1">
            <a:extLst>
              <a:ext uri="{FF2B5EF4-FFF2-40B4-BE49-F238E27FC236}">
                <a16:creationId xmlns:a16="http://schemas.microsoft.com/office/drawing/2014/main" id="{CC90943C-C887-4F50-9100-221891E7DF3D}"/>
              </a:ext>
            </a:extLst>
          </p:cNvPr>
          <p:cNvSpPr>
            <a:spLocks noGrp="1"/>
          </p:cNvSpPr>
          <p:nvPr>
            <p:ph sz="quarter" idx="32"/>
          </p:nvPr>
        </p:nvSpPr>
        <p:spPr>
          <a:xfrm>
            <a:off x="396875" y="1700213"/>
            <a:ext cx="1150938" cy="504825"/>
          </a:xfrm>
        </p:spPr>
        <p:txBody>
          <a:bodyPr/>
          <a:lstStyle>
            <a:lvl1pPr>
              <a:defRPr sz="700"/>
            </a:lvl1pPr>
          </a:lstStyle>
          <a:p>
            <a:pPr lvl="0"/>
            <a:endParaRPr lang="en-GB" dirty="0"/>
          </a:p>
        </p:txBody>
      </p:sp>
      <p:sp>
        <p:nvSpPr>
          <p:cNvPr id="35" name="Content Placeholder 34" hidden="1">
            <a:extLst>
              <a:ext uri="{FF2B5EF4-FFF2-40B4-BE49-F238E27FC236}">
                <a16:creationId xmlns:a16="http://schemas.microsoft.com/office/drawing/2014/main" id="{A0533C2F-8867-4D83-BF11-146F8E020072}"/>
              </a:ext>
            </a:extLst>
          </p:cNvPr>
          <p:cNvSpPr>
            <a:spLocks noGrp="1"/>
          </p:cNvSpPr>
          <p:nvPr>
            <p:ph sz="quarter" idx="33"/>
          </p:nvPr>
        </p:nvSpPr>
        <p:spPr>
          <a:xfrm>
            <a:off x="323850" y="2636838"/>
            <a:ext cx="1223963" cy="863600"/>
          </a:xfrm>
        </p:spPr>
        <p:txBody>
          <a:bodyPr/>
          <a:lstStyle>
            <a:lvl1pPr>
              <a:defRPr sz="700"/>
            </a:lvl1pPr>
          </a:lstStyle>
          <a:p>
            <a:pPr lvl="0"/>
            <a:endParaRPr lang="en-GB" dirty="0"/>
          </a:p>
        </p:txBody>
      </p:sp>
      <p:sp>
        <p:nvSpPr>
          <p:cNvPr id="37" name="Content Placeholder 36" hidden="1">
            <a:extLst>
              <a:ext uri="{FF2B5EF4-FFF2-40B4-BE49-F238E27FC236}">
                <a16:creationId xmlns:a16="http://schemas.microsoft.com/office/drawing/2014/main" id="{4D74EAB5-A4F1-4840-9B15-E314B6C9D1AC}"/>
              </a:ext>
            </a:extLst>
          </p:cNvPr>
          <p:cNvSpPr>
            <a:spLocks noGrp="1"/>
          </p:cNvSpPr>
          <p:nvPr>
            <p:ph sz="quarter" idx="34"/>
          </p:nvPr>
        </p:nvSpPr>
        <p:spPr>
          <a:xfrm>
            <a:off x="2700338" y="2492375"/>
            <a:ext cx="791542" cy="432569"/>
          </a:xfrm>
        </p:spPr>
        <p:txBody>
          <a:bodyPr/>
          <a:lstStyle>
            <a:lvl1pPr>
              <a:defRPr sz="700"/>
            </a:lvl1pPr>
          </a:lstStyle>
          <a:p>
            <a:pPr lvl="0"/>
            <a:endParaRPr lang="en-GB" dirty="0"/>
          </a:p>
        </p:txBody>
      </p:sp>
      <p:sp>
        <p:nvSpPr>
          <p:cNvPr id="39" name="Content Placeholder 38" hidden="1">
            <a:extLst>
              <a:ext uri="{FF2B5EF4-FFF2-40B4-BE49-F238E27FC236}">
                <a16:creationId xmlns:a16="http://schemas.microsoft.com/office/drawing/2014/main" id="{4F92C5E3-243C-4D53-8B8F-260F3824697D}"/>
              </a:ext>
            </a:extLst>
          </p:cNvPr>
          <p:cNvSpPr>
            <a:spLocks noGrp="1"/>
          </p:cNvSpPr>
          <p:nvPr>
            <p:ph sz="quarter" idx="35"/>
          </p:nvPr>
        </p:nvSpPr>
        <p:spPr>
          <a:xfrm>
            <a:off x="7164388" y="1412875"/>
            <a:ext cx="1150937" cy="936625"/>
          </a:xfrm>
        </p:spPr>
        <p:txBody>
          <a:bodyPr/>
          <a:lstStyle>
            <a:lvl1pPr>
              <a:defRPr sz="700"/>
            </a:lvl1pPr>
          </a:lstStyle>
          <a:p>
            <a:pPr lvl="0"/>
            <a:endParaRPr lang="en-GB" dirty="0"/>
          </a:p>
        </p:txBody>
      </p:sp>
      <p:sp>
        <p:nvSpPr>
          <p:cNvPr id="41" name="Content Placeholder 40" hidden="1">
            <a:extLst>
              <a:ext uri="{FF2B5EF4-FFF2-40B4-BE49-F238E27FC236}">
                <a16:creationId xmlns:a16="http://schemas.microsoft.com/office/drawing/2014/main" id="{FE855690-5CA9-4B0D-9758-F90B0E9C1560}"/>
              </a:ext>
            </a:extLst>
          </p:cNvPr>
          <p:cNvSpPr>
            <a:spLocks noGrp="1"/>
          </p:cNvSpPr>
          <p:nvPr>
            <p:ph sz="quarter" idx="36"/>
          </p:nvPr>
        </p:nvSpPr>
        <p:spPr>
          <a:xfrm>
            <a:off x="396875" y="4221163"/>
            <a:ext cx="935038" cy="863600"/>
          </a:xfrm>
        </p:spPr>
        <p:txBody>
          <a:bodyPr/>
          <a:lstStyle>
            <a:lvl1pPr>
              <a:defRPr sz="700"/>
            </a:lvl1pPr>
          </a:lstStyle>
          <a:p>
            <a:pPr lvl="0"/>
            <a:endParaRPr lang="en-GB" dirty="0"/>
          </a:p>
        </p:txBody>
      </p:sp>
      <p:sp>
        <p:nvSpPr>
          <p:cNvPr id="45" name="Content Placeholder 44" hidden="1">
            <a:extLst>
              <a:ext uri="{FF2B5EF4-FFF2-40B4-BE49-F238E27FC236}">
                <a16:creationId xmlns:a16="http://schemas.microsoft.com/office/drawing/2014/main" id="{79F969F9-3B06-4332-9C41-A9124B6984A4}"/>
              </a:ext>
            </a:extLst>
          </p:cNvPr>
          <p:cNvSpPr>
            <a:spLocks noGrp="1"/>
          </p:cNvSpPr>
          <p:nvPr>
            <p:ph sz="quarter" idx="37"/>
          </p:nvPr>
        </p:nvSpPr>
        <p:spPr>
          <a:xfrm>
            <a:off x="1835150" y="3500438"/>
            <a:ext cx="914400" cy="914400"/>
          </a:xfrm>
        </p:spPr>
        <p:txBody>
          <a:bodyPr/>
          <a:lstStyle>
            <a:lvl1pPr>
              <a:defRPr sz="700"/>
            </a:lvl1pPr>
          </a:lstStyle>
          <a:p>
            <a:pPr lvl="0"/>
            <a:endParaRPr lang="en-GB" dirty="0"/>
          </a:p>
        </p:txBody>
      </p:sp>
      <p:sp>
        <p:nvSpPr>
          <p:cNvPr id="47" name="Content Placeholder 46" hidden="1">
            <a:extLst>
              <a:ext uri="{FF2B5EF4-FFF2-40B4-BE49-F238E27FC236}">
                <a16:creationId xmlns:a16="http://schemas.microsoft.com/office/drawing/2014/main" id="{3F5AD038-CD1E-42EC-86FF-C4B01F647AA4}"/>
              </a:ext>
            </a:extLst>
          </p:cNvPr>
          <p:cNvSpPr>
            <a:spLocks noGrp="1"/>
          </p:cNvSpPr>
          <p:nvPr>
            <p:ph sz="quarter" idx="38"/>
          </p:nvPr>
        </p:nvSpPr>
        <p:spPr>
          <a:xfrm>
            <a:off x="3708399" y="3284538"/>
            <a:ext cx="360363" cy="215900"/>
          </a:xfrm>
        </p:spPr>
        <p:txBody>
          <a:bodyPr/>
          <a:lstStyle>
            <a:lvl1pPr>
              <a:defRPr sz="700"/>
            </a:lvl1pPr>
          </a:lstStyle>
          <a:p>
            <a:pPr lvl="0"/>
            <a:endParaRPr lang="en-GB" dirty="0"/>
          </a:p>
        </p:txBody>
      </p:sp>
      <p:sp>
        <p:nvSpPr>
          <p:cNvPr id="49" name="Content Placeholder 48" hidden="1">
            <a:extLst>
              <a:ext uri="{FF2B5EF4-FFF2-40B4-BE49-F238E27FC236}">
                <a16:creationId xmlns:a16="http://schemas.microsoft.com/office/drawing/2014/main" id="{9D2E8EA9-74C9-4725-A151-E5298126562A}"/>
              </a:ext>
            </a:extLst>
          </p:cNvPr>
          <p:cNvSpPr>
            <a:spLocks noGrp="1"/>
          </p:cNvSpPr>
          <p:nvPr>
            <p:ph sz="quarter" idx="39"/>
          </p:nvPr>
        </p:nvSpPr>
        <p:spPr>
          <a:xfrm>
            <a:off x="4716463" y="3429000"/>
            <a:ext cx="504825" cy="504825"/>
          </a:xfrm>
        </p:spPr>
        <p:txBody>
          <a:bodyPr/>
          <a:lstStyle>
            <a:lvl1pPr>
              <a:defRPr sz="700"/>
            </a:lvl1pPr>
          </a:lstStyle>
          <a:p>
            <a:pPr lvl="0"/>
            <a:endParaRPr lang="en-GB" dirty="0"/>
          </a:p>
        </p:txBody>
      </p:sp>
      <p:sp>
        <p:nvSpPr>
          <p:cNvPr id="51" name="Content Placeholder 50" hidden="1">
            <a:extLst>
              <a:ext uri="{FF2B5EF4-FFF2-40B4-BE49-F238E27FC236}">
                <a16:creationId xmlns:a16="http://schemas.microsoft.com/office/drawing/2014/main" id="{9C4E7F83-B39B-4EE3-8732-10994232A6B9}"/>
              </a:ext>
            </a:extLst>
          </p:cNvPr>
          <p:cNvSpPr>
            <a:spLocks noGrp="1"/>
          </p:cNvSpPr>
          <p:nvPr>
            <p:ph sz="quarter" idx="40"/>
          </p:nvPr>
        </p:nvSpPr>
        <p:spPr>
          <a:xfrm>
            <a:off x="5630863" y="3573463"/>
            <a:ext cx="1028700" cy="841375"/>
          </a:xfrm>
        </p:spPr>
        <p:txBody>
          <a:bodyPr/>
          <a:lstStyle>
            <a:lvl1pPr>
              <a:defRPr sz="700"/>
            </a:lvl1pPr>
          </a:lstStyle>
          <a:p>
            <a:pPr lvl="0"/>
            <a:endParaRPr lang="en-GB" dirty="0"/>
          </a:p>
        </p:txBody>
      </p:sp>
      <p:sp>
        <p:nvSpPr>
          <p:cNvPr id="53" name="Content Placeholder 52" hidden="1">
            <a:extLst>
              <a:ext uri="{FF2B5EF4-FFF2-40B4-BE49-F238E27FC236}">
                <a16:creationId xmlns:a16="http://schemas.microsoft.com/office/drawing/2014/main" id="{A669A524-4FA5-4614-9CB3-55541636C74B}"/>
              </a:ext>
            </a:extLst>
          </p:cNvPr>
          <p:cNvSpPr>
            <a:spLocks noGrp="1"/>
          </p:cNvSpPr>
          <p:nvPr>
            <p:ph sz="quarter" idx="41"/>
          </p:nvPr>
        </p:nvSpPr>
        <p:spPr>
          <a:xfrm>
            <a:off x="7069138" y="3284538"/>
            <a:ext cx="1465262" cy="936625"/>
          </a:xfrm>
        </p:spPr>
        <p:txBody>
          <a:bodyPr/>
          <a:lstStyle>
            <a:lvl1pPr>
              <a:defRPr sz="700"/>
            </a:lvl1pPr>
          </a:lstStyle>
          <a:p>
            <a:pPr lvl="0"/>
            <a:endParaRPr lang="en-GB" dirty="0"/>
          </a:p>
        </p:txBody>
      </p:sp>
      <p:sp>
        <p:nvSpPr>
          <p:cNvPr id="55" name="Content Placeholder 54" hidden="1">
            <a:extLst>
              <a:ext uri="{FF2B5EF4-FFF2-40B4-BE49-F238E27FC236}">
                <a16:creationId xmlns:a16="http://schemas.microsoft.com/office/drawing/2014/main" id="{39ADED47-2D4A-4553-ABC2-7D106511FC0A}"/>
              </a:ext>
            </a:extLst>
          </p:cNvPr>
          <p:cNvSpPr>
            <a:spLocks noGrp="1"/>
          </p:cNvSpPr>
          <p:nvPr>
            <p:ph sz="quarter" idx="42"/>
          </p:nvPr>
        </p:nvSpPr>
        <p:spPr>
          <a:xfrm>
            <a:off x="323850" y="5732463"/>
            <a:ext cx="914400" cy="914400"/>
          </a:xfrm>
        </p:spPr>
        <p:txBody>
          <a:bodyPr/>
          <a:lstStyle>
            <a:lvl1pPr>
              <a:defRPr sz="700"/>
            </a:lvl1pPr>
          </a:lstStyle>
          <a:p>
            <a:pPr lvl="0"/>
            <a:endParaRPr lang="en-GB" dirty="0"/>
          </a:p>
        </p:txBody>
      </p:sp>
      <p:sp>
        <p:nvSpPr>
          <p:cNvPr id="57" name="Content Placeholder 56" hidden="1">
            <a:extLst>
              <a:ext uri="{FF2B5EF4-FFF2-40B4-BE49-F238E27FC236}">
                <a16:creationId xmlns:a16="http://schemas.microsoft.com/office/drawing/2014/main" id="{1409727B-15B5-4095-B153-69872782395E}"/>
              </a:ext>
            </a:extLst>
          </p:cNvPr>
          <p:cNvSpPr>
            <a:spLocks noGrp="1"/>
          </p:cNvSpPr>
          <p:nvPr>
            <p:ph sz="quarter" idx="43"/>
          </p:nvPr>
        </p:nvSpPr>
        <p:spPr>
          <a:xfrm>
            <a:off x="1547813" y="5589588"/>
            <a:ext cx="287337" cy="504825"/>
          </a:xfrm>
        </p:spPr>
        <p:txBody>
          <a:bodyPr/>
          <a:lstStyle>
            <a:lvl1pPr>
              <a:defRPr sz="700"/>
            </a:lvl1pPr>
          </a:lstStyle>
          <a:p>
            <a:pPr lvl="0"/>
            <a:endParaRPr lang="en-GB" dirty="0"/>
          </a:p>
        </p:txBody>
      </p:sp>
      <p:sp>
        <p:nvSpPr>
          <p:cNvPr id="59" name="Content Placeholder 58" hidden="1">
            <a:extLst>
              <a:ext uri="{FF2B5EF4-FFF2-40B4-BE49-F238E27FC236}">
                <a16:creationId xmlns:a16="http://schemas.microsoft.com/office/drawing/2014/main" id="{394B0E5E-5B11-44AE-BF0F-5BBEF94DC425}"/>
              </a:ext>
            </a:extLst>
          </p:cNvPr>
          <p:cNvSpPr>
            <a:spLocks noGrp="1"/>
          </p:cNvSpPr>
          <p:nvPr>
            <p:ph sz="quarter" idx="44"/>
          </p:nvPr>
        </p:nvSpPr>
        <p:spPr>
          <a:xfrm>
            <a:off x="2339975" y="5732463"/>
            <a:ext cx="1728788" cy="936625"/>
          </a:xfrm>
        </p:spPr>
        <p:txBody>
          <a:bodyPr/>
          <a:lstStyle>
            <a:lvl1pPr>
              <a:defRPr sz="700"/>
            </a:lvl1pPr>
          </a:lstStyle>
          <a:p>
            <a:pPr lvl="0"/>
            <a:endParaRPr lang="en-GB" dirty="0"/>
          </a:p>
        </p:txBody>
      </p:sp>
      <p:sp>
        <p:nvSpPr>
          <p:cNvPr id="61" name="Content Placeholder 60" hidden="1">
            <a:extLst>
              <a:ext uri="{FF2B5EF4-FFF2-40B4-BE49-F238E27FC236}">
                <a16:creationId xmlns:a16="http://schemas.microsoft.com/office/drawing/2014/main" id="{B3C0AB07-8D0D-40FC-8D9A-43DCD465ECCB}"/>
              </a:ext>
            </a:extLst>
          </p:cNvPr>
          <p:cNvSpPr>
            <a:spLocks noGrp="1"/>
          </p:cNvSpPr>
          <p:nvPr>
            <p:ph sz="quarter" idx="45"/>
          </p:nvPr>
        </p:nvSpPr>
        <p:spPr>
          <a:xfrm>
            <a:off x="5630863" y="5875338"/>
            <a:ext cx="914400" cy="914400"/>
          </a:xfrm>
        </p:spPr>
        <p:txBody>
          <a:bodyPr/>
          <a:lstStyle>
            <a:lvl1pPr>
              <a:defRPr sz="700"/>
            </a:lvl1pPr>
          </a:lstStyle>
          <a:p>
            <a:pPr lvl="0"/>
            <a:endParaRPr lang="en-GB" dirty="0"/>
          </a:p>
        </p:txBody>
      </p:sp>
      <p:sp>
        <p:nvSpPr>
          <p:cNvPr id="63" name="Content Placeholder 62" hidden="1">
            <a:extLst>
              <a:ext uri="{FF2B5EF4-FFF2-40B4-BE49-F238E27FC236}">
                <a16:creationId xmlns:a16="http://schemas.microsoft.com/office/drawing/2014/main" id="{C91EFDF2-0B2E-4B8C-AB37-C9243607201F}"/>
              </a:ext>
            </a:extLst>
          </p:cNvPr>
          <p:cNvSpPr>
            <a:spLocks noGrp="1"/>
          </p:cNvSpPr>
          <p:nvPr>
            <p:ph sz="quarter" idx="46"/>
          </p:nvPr>
        </p:nvSpPr>
        <p:spPr>
          <a:xfrm>
            <a:off x="6804025" y="4724400"/>
            <a:ext cx="265113" cy="73025"/>
          </a:xfrm>
        </p:spPr>
        <p:txBody>
          <a:bodyPr/>
          <a:lstStyle>
            <a:lvl1pPr>
              <a:defRPr sz="700"/>
            </a:lvl1pPr>
          </a:lstStyle>
          <a:p>
            <a:pPr lvl="0"/>
            <a:endParaRPr lang="en-GB" dirty="0"/>
          </a:p>
        </p:txBody>
      </p:sp>
      <p:sp>
        <p:nvSpPr>
          <p:cNvPr id="65" name="Content Placeholder 64" hidden="1">
            <a:extLst>
              <a:ext uri="{FF2B5EF4-FFF2-40B4-BE49-F238E27FC236}">
                <a16:creationId xmlns:a16="http://schemas.microsoft.com/office/drawing/2014/main" id="{4BBEF803-BC40-4CFA-9351-F2075093B3DD}"/>
              </a:ext>
            </a:extLst>
          </p:cNvPr>
          <p:cNvSpPr>
            <a:spLocks noGrp="1"/>
          </p:cNvSpPr>
          <p:nvPr>
            <p:ph sz="quarter" idx="47"/>
          </p:nvPr>
        </p:nvSpPr>
        <p:spPr>
          <a:xfrm>
            <a:off x="7739063" y="4581525"/>
            <a:ext cx="1465262" cy="1008063"/>
          </a:xfrm>
        </p:spPr>
        <p:txBody>
          <a:bodyPr/>
          <a:lstStyle>
            <a:lvl1pPr>
              <a:defRPr sz="700"/>
            </a:lvl1pPr>
          </a:lstStyle>
          <a:p>
            <a:pPr lvl="0"/>
            <a:endParaRPr lang="en-GB" dirty="0"/>
          </a:p>
        </p:txBody>
      </p:sp>
      <p:sp>
        <p:nvSpPr>
          <p:cNvPr id="69" name="Content Placeholder 68" hidden="1">
            <a:extLst>
              <a:ext uri="{FF2B5EF4-FFF2-40B4-BE49-F238E27FC236}">
                <a16:creationId xmlns:a16="http://schemas.microsoft.com/office/drawing/2014/main" id="{604EADE2-EEBA-4083-8352-8BAEC1DBE31A}"/>
              </a:ext>
            </a:extLst>
          </p:cNvPr>
          <p:cNvSpPr>
            <a:spLocks noGrp="1"/>
          </p:cNvSpPr>
          <p:nvPr>
            <p:ph sz="quarter" idx="48"/>
          </p:nvPr>
        </p:nvSpPr>
        <p:spPr>
          <a:xfrm>
            <a:off x="539750" y="476250"/>
            <a:ext cx="1511300" cy="1081088"/>
          </a:xfrm>
        </p:spPr>
        <p:txBody>
          <a:bodyPr/>
          <a:lstStyle>
            <a:lvl1pPr>
              <a:defRPr sz="700"/>
            </a:lvl1pPr>
          </a:lstStyle>
          <a:p>
            <a:pPr lvl="0"/>
            <a:endParaRPr lang="en-GB" dirty="0"/>
          </a:p>
        </p:txBody>
      </p:sp>
      <p:sp>
        <p:nvSpPr>
          <p:cNvPr id="71" name="Content Placeholder 70" hidden="1">
            <a:extLst>
              <a:ext uri="{FF2B5EF4-FFF2-40B4-BE49-F238E27FC236}">
                <a16:creationId xmlns:a16="http://schemas.microsoft.com/office/drawing/2014/main" id="{2EB3422A-1D3B-4D7E-BB87-A41B3F333564}"/>
              </a:ext>
            </a:extLst>
          </p:cNvPr>
          <p:cNvSpPr>
            <a:spLocks noGrp="1"/>
          </p:cNvSpPr>
          <p:nvPr>
            <p:ph sz="quarter" idx="49"/>
          </p:nvPr>
        </p:nvSpPr>
        <p:spPr>
          <a:xfrm>
            <a:off x="2339975" y="476250"/>
            <a:ext cx="1079500" cy="1081088"/>
          </a:xfrm>
        </p:spPr>
        <p:txBody>
          <a:bodyPr/>
          <a:lstStyle>
            <a:lvl1pPr>
              <a:defRPr sz="700"/>
            </a:lvl1pPr>
          </a:lstStyle>
          <a:p>
            <a:pPr lvl="0"/>
            <a:endParaRPr lang="en-GB" dirty="0"/>
          </a:p>
        </p:txBody>
      </p:sp>
      <p:sp>
        <p:nvSpPr>
          <p:cNvPr id="73" name="Content Placeholder 72" hidden="1">
            <a:extLst>
              <a:ext uri="{FF2B5EF4-FFF2-40B4-BE49-F238E27FC236}">
                <a16:creationId xmlns:a16="http://schemas.microsoft.com/office/drawing/2014/main" id="{9172209F-8ACC-4643-AE0F-2C29D19DC6EC}"/>
              </a:ext>
            </a:extLst>
          </p:cNvPr>
          <p:cNvSpPr>
            <a:spLocks noGrp="1"/>
          </p:cNvSpPr>
          <p:nvPr>
            <p:ph sz="quarter" idx="50"/>
          </p:nvPr>
        </p:nvSpPr>
        <p:spPr>
          <a:xfrm>
            <a:off x="3708400" y="333375"/>
            <a:ext cx="1295400" cy="863600"/>
          </a:xfrm>
        </p:spPr>
        <p:txBody>
          <a:bodyPr/>
          <a:lstStyle>
            <a:lvl1pPr>
              <a:defRPr sz="700"/>
            </a:lvl1pPr>
          </a:lstStyle>
          <a:p>
            <a:pPr lvl="0"/>
            <a:endParaRPr lang="en-GB" dirty="0"/>
          </a:p>
        </p:txBody>
      </p:sp>
      <p:sp>
        <p:nvSpPr>
          <p:cNvPr id="75" name="Content Placeholder 74" hidden="1">
            <a:extLst>
              <a:ext uri="{FF2B5EF4-FFF2-40B4-BE49-F238E27FC236}">
                <a16:creationId xmlns:a16="http://schemas.microsoft.com/office/drawing/2014/main" id="{A0F05DA8-CFCF-41FD-AE10-670DAE219388}"/>
              </a:ext>
            </a:extLst>
          </p:cNvPr>
          <p:cNvSpPr>
            <a:spLocks noGrp="1"/>
          </p:cNvSpPr>
          <p:nvPr>
            <p:ph sz="quarter" idx="51"/>
          </p:nvPr>
        </p:nvSpPr>
        <p:spPr>
          <a:xfrm>
            <a:off x="5292725" y="115888"/>
            <a:ext cx="1368425" cy="1081087"/>
          </a:xfrm>
        </p:spPr>
        <p:txBody>
          <a:bodyPr/>
          <a:lstStyle>
            <a:lvl1pPr>
              <a:defRPr sz="700"/>
            </a:lvl1pPr>
          </a:lstStyle>
          <a:p>
            <a:pPr lvl="0"/>
            <a:endParaRPr lang="en-GB" dirty="0"/>
          </a:p>
        </p:txBody>
      </p:sp>
      <p:sp>
        <p:nvSpPr>
          <p:cNvPr id="77" name="Content Placeholder 76" hidden="1">
            <a:extLst>
              <a:ext uri="{FF2B5EF4-FFF2-40B4-BE49-F238E27FC236}">
                <a16:creationId xmlns:a16="http://schemas.microsoft.com/office/drawing/2014/main" id="{194964BC-6FF6-4D52-B5F8-507FA6082C2D}"/>
              </a:ext>
            </a:extLst>
          </p:cNvPr>
          <p:cNvSpPr>
            <a:spLocks noGrp="1"/>
          </p:cNvSpPr>
          <p:nvPr>
            <p:ph sz="quarter" idx="52"/>
          </p:nvPr>
        </p:nvSpPr>
        <p:spPr>
          <a:xfrm>
            <a:off x="7164388" y="333375"/>
            <a:ext cx="1439862" cy="1081088"/>
          </a:xfrm>
        </p:spPr>
        <p:txBody>
          <a:bodyPr/>
          <a:lstStyle>
            <a:lvl1pPr>
              <a:defRPr sz="700"/>
            </a:lvl1pPr>
          </a:lstStyle>
          <a:p>
            <a:pPr lvl="0"/>
            <a:endParaRPr lang="en-GB" dirty="0"/>
          </a:p>
        </p:txBody>
      </p:sp>
      <p:sp>
        <p:nvSpPr>
          <p:cNvPr id="79" name="Content Placeholder 78" hidden="1">
            <a:extLst>
              <a:ext uri="{FF2B5EF4-FFF2-40B4-BE49-F238E27FC236}">
                <a16:creationId xmlns:a16="http://schemas.microsoft.com/office/drawing/2014/main" id="{79D129CB-D890-4660-B509-0CC01A2324B9}"/>
              </a:ext>
            </a:extLst>
          </p:cNvPr>
          <p:cNvSpPr>
            <a:spLocks noGrp="1"/>
          </p:cNvSpPr>
          <p:nvPr>
            <p:ph sz="quarter" idx="53"/>
          </p:nvPr>
        </p:nvSpPr>
        <p:spPr>
          <a:xfrm>
            <a:off x="250825" y="1844675"/>
            <a:ext cx="1511300" cy="1081088"/>
          </a:xfrm>
        </p:spPr>
        <p:txBody>
          <a:bodyPr/>
          <a:lstStyle>
            <a:lvl1pPr>
              <a:defRPr sz="700"/>
            </a:lvl1pPr>
          </a:lstStyle>
          <a:p>
            <a:pPr lvl="0"/>
            <a:endParaRPr lang="en-GB" dirty="0"/>
          </a:p>
        </p:txBody>
      </p:sp>
      <p:sp>
        <p:nvSpPr>
          <p:cNvPr id="81" name="Content Placeholder 80" hidden="1">
            <a:extLst>
              <a:ext uri="{FF2B5EF4-FFF2-40B4-BE49-F238E27FC236}">
                <a16:creationId xmlns:a16="http://schemas.microsoft.com/office/drawing/2014/main" id="{4F06D11C-9B50-429A-8D3A-0B2CD4C3DEAB}"/>
              </a:ext>
            </a:extLst>
          </p:cNvPr>
          <p:cNvSpPr>
            <a:spLocks noGrp="1"/>
          </p:cNvSpPr>
          <p:nvPr>
            <p:ph sz="quarter" idx="54"/>
          </p:nvPr>
        </p:nvSpPr>
        <p:spPr>
          <a:xfrm>
            <a:off x="2195513" y="1844675"/>
            <a:ext cx="1511300" cy="1223963"/>
          </a:xfrm>
        </p:spPr>
        <p:txBody>
          <a:bodyPr/>
          <a:lstStyle>
            <a:lvl1pPr>
              <a:defRPr sz="700"/>
            </a:lvl1pPr>
          </a:lstStyle>
          <a:p>
            <a:pPr lvl="0"/>
            <a:endParaRPr lang="en-GB" dirty="0"/>
          </a:p>
        </p:txBody>
      </p:sp>
      <p:sp>
        <p:nvSpPr>
          <p:cNvPr id="83" name="Content Placeholder 82" hidden="1">
            <a:extLst>
              <a:ext uri="{FF2B5EF4-FFF2-40B4-BE49-F238E27FC236}">
                <a16:creationId xmlns:a16="http://schemas.microsoft.com/office/drawing/2014/main" id="{4753893D-665C-40D0-A339-B5CC18E5E623}"/>
              </a:ext>
            </a:extLst>
          </p:cNvPr>
          <p:cNvSpPr>
            <a:spLocks noGrp="1"/>
          </p:cNvSpPr>
          <p:nvPr>
            <p:ph sz="quarter" idx="55"/>
          </p:nvPr>
        </p:nvSpPr>
        <p:spPr>
          <a:xfrm>
            <a:off x="4140200" y="1484313"/>
            <a:ext cx="1368425" cy="1223962"/>
          </a:xfrm>
        </p:spPr>
        <p:txBody>
          <a:bodyPr/>
          <a:lstStyle>
            <a:lvl1pPr>
              <a:defRPr sz="700"/>
            </a:lvl1pPr>
          </a:lstStyle>
          <a:p>
            <a:pPr lvl="0"/>
            <a:endParaRPr lang="en-GB" dirty="0"/>
          </a:p>
        </p:txBody>
      </p:sp>
      <p:sp>
        <p:nvSpPr>
          <p:cNvPr id="85" name="Content Placeholder 84" hidden="1">
            <a:extLst>
              <a:ext uri="{FF2B5EF4-FFF2-40B4-BE49-F238E27FC236}">
                <a16:creationId xmlns:a16="http://schemas.microsoft.com/office/drawing/2014/main" id="{13B13E16-A832-4267-9F17-1FED76F85CF6}"/>
              </a:ext>
            </a:extLst>
          </p:cNvPr>
          <p:cNvSpPr>
            <a:spLocks noGrp="1"/>
          </p:cNvSpPr>
          <p:nvPr>
            <p:ph sz="quarter" idx="56"/>
          </p:nvPr>
        </p:nvSpPr>
        <p:spPr>
          <a:xfrm>
            <a:off x="5795963" y="1484313"/>
            <a:ext cx="1584325" cy="1223962"/>
          </a:xfrm>
        </p:spPr>
        <p:txBody>
          <a:bodyPr/>
          <a:lstStyle>
            <a:lvl1pPr>
              <a:defRPr sz="700"/>
            </a:lvl1pPr>
          </a:lstStyle>
          <a:p>
            <a:pPr lvl="0"/>
            <a:endParaRPr lang="en-GB" dirty="0"/>
          </a:p>
        </p:txBody>
      </p:sp>
      <p:sp>
        <p:nvSpPr>
          <p:cNvPr id="87" name="Content Placeholder 86" hidden="1">
            <a:extLst>
              <a:ext uri="{FF2B5EF4-FFF2-40B4-BE49-F238E27FC236}">
                <a16:creationId xmlns:a16="http://schemas.microsoft.com/office/drawing/2014/main" id="{3DB13E4F-6EA9-465E-BBBF-FAD26E0B63F8}"/>
              </a:ext>
            </a:extLst>
          </p:cNvPr>
          <p:cNvSpPr>
            <a:spLocks noGrp="1"/>
          </p:cNvSpPr>
          <p:nvPr>
            <p:ph sz="quarter" idx="57"/>
          </p:nvPr>
        </p:nvSpPr>
        <p:spPr>
          <a:xfrm>
            <a:off x="7667625" y="1627188"/>
            <a:ext cx="1081088" cy="1081087"/>
          </a:xfrm>
        </p:spPr>
        <p:txBody>
          <a:bodyPr/>
          <a:lstStyle>
            <a:lvl1pPr>
              <a:defRPr sz="700"/>
            </a:lvl1pPr>
          </a:lstStyle>
          <a:p>
            <a:pPr lvl="0"/>
            <a:endParaRPr lang="en-GB" dirty="0"/>
          </a:p>
        </p:txBody>
      </p:sp>
      <p:sp>
        <p:nvSpPr>
          <p:cNvPr id="89" name="Content Placeholder 88" hidden="1">
            <a:extLst>
              <a:ext uri="{FF2B5EF4-FFF2-40B4-BE49-F238E27FC236}">
                <a16:creationId xmlns:a16="http://schemas.microsoft.com/office/drawing/2014/main" id="{61CF2D0B-F8DF-4417-986F-E0BACF159A52}"/>
              </a:ext>
            </a:extLst>
          </p:cNvPr>
          <p:cNvSpPr>
            <a:spLocks noGrp="1"/>
          </p:cNvSpPr>
          <p:nvPr>
            <p:ph sz="quarter" idx="58"/>
          </p:nvPr>
        </p:nvSpPr>
        <p:spPr>
          <a:xfrm>
            <a:off x="106363" y="3068638"/>
            <a:ext cx="1009253" cy="720402"/>
          </a:xfrm>
        </p:spPr>
        <p:txBody>
          <a:bodyPr/>
          <a:lstStyle>
            <a:lvl1pPr>
              <a:defRPr sz="700"/>
            </a:lvl1pPr>
          </a:lstStyle>
          <a:p>
            <a:pPr lvl="0"/>
            <a:endParaRPr lang="en-GB" dirty="0"/>
          </a:p>
        </p:txBody>
      </p:sp>
      <p:sp>
        <p:nvSpPr>
          <p:cNvPr id="91" name="Content Placeholder 90" hidden="1">
            <a:extLst>
              <a:ext uri="{FF2B5EF4-FFF2-40B4-BE49-F238E27FC236}">
                <a16:creationId xmlns:a16="http://schemas.microsoft.com/office/drawing/2014/main" id="{C681B350-6A4B-4672-AE37-96F9D768D54F}"/>
              </a:ext>
            </a:extLst>
          </p:cNvPr>
          <p:cNvSpPr>
            <a:spLocks noGrp="1"/>
          </p:cNvSpPr>
          <p:nvPr>
            <p:ph sz="quarter" idx="59"/>
          </p:nvPr>
        </p:nvSpPr>
        <p:spPr>
          <a:xfrm>
            <a:off x="1403350" y="3213100"/>
            <a:ext cx="2016125" cy="719138"/>
          </a:xfrm>
        </p:spPr>
        <p:txBody>
          <a:bodyPr/>
          <a:lstStyle>
            <a:lvl1pPr>
              <a:defRPr sz="700"/>
            </a:lvl1pPr>
          </a:lstStyle>
          <a:p>
            <a:pPr lvl="0"/>
            <a:endParaRPr lang="en-GB" dirty="0"/>
          </a:p>
        </p:txBody>
      </p:sp>
      <p:sp>
        <p:nvSpPr>
          <p:cNvPr id="93" name="Content Placeholder 92" hidden="1">
            <a:extLst>
              <a:ext uri="{FF2B5EF4-FFF2-40B4-BE49-F238E27FC236}">
                <a16:creationId xmlns:a16="http://schemas.microsoft.com/office/drawing/2014/main" id="{8FDFF657-52C5-41EC-AE04-6B7EDD1761E6}"/>
              </a:ext>
            </a:extLst>
          </p:cNvPr>
          <p:cNvSpPr>
            <a:spLocks noGrp="1"/>
          </p:cNvSpPr>
          <p:nvPr>
            <p:ph sz="quarter" idx="60"/>
          </p:nvPr>
        </p:nvSpPr>
        <p:spPr>
          <a:xfrm>
            <a:off x="3924300" y="2708275"/>
            <a:ext cx="1584325" cy="1441450"/>
          </a:xfrm>
        </p:spPr>
        <p:txBody>
          <a:bodyPr/>
          <a:lstStyle>
            <a:lvl1pPr>
              <a:defRPr sz="700"/>
            </a:lvl1pPr>
          </a:lstStyle>
          <a:p>
            <a:pPr lvl="0"/>
            <a:endParaRPr lang="en-GB" dirty="0"/>
          </a:p>
        </p:txBody>
      </p:sp>
      <p:sp>
        <p:nvSpPr>
          <p:cNvPr id="95" name="Content Placeholder 94" hidden="1">
            <a:extLst>
              <a:ext uri="{FF2B5EF4-FFF2-40B4-BE49-F238E27FC236}">
                <a16:creationId xmlns:a16="http://schemas.microsoft.com/office/drawing/2014/main" id="{9B8D8FD5-1F4A-4D23-8B45-EA0DF650F00D}"/>
              </a:ext>
            </a:extLst>
          </p:cNvPr>
          <p:cNvSpPr>
            <a:spLocks noGrp="1"/>
          </p:cNvSpPr>
          <p:nvPr>
            <p:ph sz="quarter" idx="61"/>
          </p:nvPr>
        </p:nvSpPr>
        <p:spPr>
          <a:xfrm>
            <a:off x="5940425" y="2925763"/>
            <a:ext cx="1295400" cy="1223962"/>
          </a:xfrm>
        </p:spPr>
        <p:txBody>
          <a:bodyPr/>
          <a:lstStyle>
            <a:lvl1pPr>
              <a:defRPr sz="700"/>
            </a:lvl1pPr>
          </a:lstStyle>
          <a:p>
            <a:pPr lvl="0"/>
            <a:endParaRPr lang="en-GB" dirty="0"/>
          </a:p>
        </p:txBody>
      </p:sp>
      <p:sp>
        <p:nvSpPr>
          <p:cNvPr id="97" name="Content Placeholder 96" hidden="1">
            <a:extLst>
              <a:ext uri="{FF2B5EF4-FFF2-40B4-BE49-F238E27FC236}">
                <a16:creationId xmlns:a16="http://schemas.microsoft.com/office/drawing/2014/main" id="{BBB3B73B-C5BB-4B22-BA14-2378005BC66C}"/>
              </a:ext>
            </a:extLst>
          </p:cNvPr>
          <p:cNvSpPr>
            <a:spLocks noGrp="1"/>
          </p:cNvSpPr>
          <p:nvPr>
            <p:ph sz="quarter" idx="62"/>
          </p:nvPr>
        </p:nvSpPr>
        <p:spPr>
          <a:xfrm>
            <a:off x="7524750" y="3068638"/>
            <a:ext cx="1512888" cy="1223962"/>
          </a:xfrm>
        </p:spPr>
        <p:txBody>
          <a:bodyPr/>
          <a:lstStyle>
            <a:lvl1pPr>
              <a:defRPr sz="700"/>
            </a:lvl1pPr>
          </a:lstStyle>
          <a:p>
            <a:pPr lvl="0"/>
            <a:endParaRPr lang="en-GB" dirty="0"/>
          </a:p>
        </p:txBody>
      </p:sp>
      <p:sp>
        <p:nvSpPr>
          <p:cNvPr id="99" name="Content Placeholder 98" hidden="1">
            <a:extLst>
              <a:ext uri="{FF2B5EF4-FFF2-40B4-BE49-F238E27FC236}">
                <a16:creationId xmlns:a16="http://schemas.microsoft.com/office/drawing/2014/main" id="{7B2930A1-EC12-491C-B02D-1747E871C10E}"/>
              </a:ext>
            </a:extLst>
          </p:cNvPr>
          <p:cNvSpPr>
            <a:spLocks noGrp="1"/>
          </p:cNvSpPr>
          <p:nvPr>
            <p:ph sz="quarter" idx="63"/>
          </p:nvPr>
        </p:nvSpPr>
        <p:spPr>
          <a:xfrm>
            <a:off x="106362" y="5013324"/>
            <a:ext cx="865237" cy="431899"/>
          </a:xfrm>
        </p:spPr>
        <p:txBody>
          <a:bodyPr/>
          <a:lstStyle>
            <a:lvl1pPr>
              <a:defRPr sz="700"/>
            </a:lvl1pPr>
          </a:lstStyle>
          <a:p>
            <a:pPr lvl="0"/>
            <a:endParaRPr lang="en-GB" dirty="0"/>
          </a:p>
        </p:txBody>
      </p:sp>
      <p:sp>
        <p:nvSpPr>
          <p:cNvPr id="101" name="Content Placeholder 100" hidden="1">
            <a:extLst>
              <a:ext uri="{FF2B5EF4-FFF2-40B4-BE49-F238E27FC236}">
                <a16:creationId xmlns:a16="http://schemas.microsoft.com/office/drawing/2014/main" id="{0A468913-F086-4095-B21F-F08C3D38A164}"/>
              </a:ext>
            </a:extLst>
          </p:cNvPr>
          <p:cNvSpPr>
            <a:spLocks noGrp="1"/>
          </p:cNvSpPr>
          <p:nvPr>
            <p:ph sz="quarter" idx="64"/>
          </p:nvPr>
        </p:nvSpPr>
        <p:spPr>
          <a:xfrm>
            <a:off x="1403350" y="4365625"/>
            <a:ext cx="1439863" cy="1222375"/>
          </a:xfrm>
        </p:spPr>
        <p:txBody>
          <a:bodyPr/>
          <a:lstStyle>
            <a:lvl1pPr>
              <a:defRPr sz="700"/>
            </a:lvl1pPr>
          </a:lstStyle>
          <a:p>
            <a:pPr lvl="0"/>
            <a:endParaRPr lang="en-GB" dirty="0"/>
          </a:p>
        </p:txBody>
      </p:sp>
      <p:sp>
        <p:nvSpPr>
          <p:cNvPr id="103" name="Content Placeholder 102" hidden="1">
            <a:extLst>
              <a:ext uri="{FF2B5EF4-FFF2-40B4-BE49-F238E27FC236}">
                <a16:creationId xmlns:a16="http://schemas.microsoft.com/office/drawing/2014/main" id="{135AE507-FD2B-4E1C-8901-785D6ECE0CA3}"/>
              </a:ext>
            </a:extLst>
          </p:cNvPr>
          <p:cNvSpPr>
            <a:spLocks noGrp="1"/>
          </p:cNvSpPr>
          <p:nvPr>
            <p:ph sz="quarter" idx="65"/>
          </p:nvPr>
        </p:nvSpPr>
        <p:spPr>
          <a:xfrm>
            <a:off x="3275013" y="4365625"/>
            <a:ext cx="1439862" cy="1222375"/>
          </a:xfrm>
        </p:spPr>
        <p:txBody>
          <a:bodyPr/>
          <a:lstStyle>
            <a:lvl1pPr>
              <a:defRPr sz="700"/>
            </a:lvl1pPr>
          </a:lstStyle>
          <a:p>
            <a:pPr lvl="0"/>
            <a:endParaRPr lang="en-GB" dirty="0"/>
          </a:p>
        </p:txBody>
      </p:sp>
      <p:sp>
        <p:nvSpPr>
          <p:cNvPr id="105" name="Content Placeholder 104" hidden="1">
            <a:extLst>
              <a:ext uri="{FF2B5EF4-FFF2-40B4-BE49-F238E27FC236}">
                <a16:creationId xmlns:a16="http://schemas.microsoft.com/office/drawing/2014/main" id="{359322A8-EDE4-4CC9-A796-C75CD208EB63}"/>
              </a:ext>
            </a:extLst>
          </p:cNvPr>
          <p:cNvSpPr>
            <a:spLocks noGrp="1"/>
          </p:cNvSpPr>
          <p:nvPr>
            <p:ph sz="quarter" idx="66"/>
          </p:nvPr>
        </p:nvSpPr>
        <p:spPr>
          <a:xfrm>
            <a:off x="5146675" y="4579938"/>
            <a:ext cx="2089150" cy="793750"/>
          </a:xfrm>
        </p:spPr>
        <p:txBody>
          <a:bodyPr/>
          <a:lstStyle>
            <a:lvl1pPr>
              <a:defRPr sz="700"/>
            </a:lvl1pPr>
          </a:lstStyle>
          <a:p>
            <a:pPr lvl="0"/>
            <a:endParaRPr lang="en-GB" dirty="0"/>
          </a:p>
        </p:txBody>
      </p:sp>
      <p:sp>
        <p:nvSpPr>
          <p:cNvPr id="107" name="Content Placeholder 106" hidden="1">
            <a:extLst>
              <a:ext uri="{FF2B5EF4-FFF2-40B4-BE49-F238E27FC236}">
                <a16:creationId xmlns:a16="http://schemas.microsoft.com/office/drawing/2014/main" id="{AFFA6809-FFB0-4841-9C7B-72CAEE036848}"/>
              </a:ext>
            </a:extLst>
          </p:cNvPr>
          <p:cNvSpPr>
            <a:spLocks noGrp="1"/>
          </p:cNvSpPr>
          <p:nvPr>
            <p:ph sz="quarter" idx="67"/>
          </p:nvPr>
        </p:nvSpPr>
        <p:spPr>
          <a:xfrm>
            <a:off x="7380288" y="4579938"/>
            <a:ext cx="1657350" cy="1008062"/>
          </a:xfrm>
        </p:spPr>
        <p:txBody>
          <a:bodyPr/>
          <a:lstStyle>
            <a:lvl1pPr>
              <a:defRPr sz="700"/>
            </a:lvl1pPr>
          </a:lstStyle>
          <a:p>
            <a:pPr lvl="0"/>
            <a:endParaRPr lang="en-GB" dirty="0"/>
          </a:p>
        </p:txBody>
      </p:sp>
      <p:sp>
        <p:nvSpPr>
          <p:cNvPr id="109" name="Content Placeholder 108" hidden="1">
            <a:extLst>
              <a:ext uri="{FF2B5EF4-FFF2-40B4-BE49-F238E27FC236}">
                <a16:creationId xmlns:a16="http://schemas.microsoft.com/office/drawing/2014/main" id="{B7256A13-F839-4FB7-82DB-EB8639B31517}"/>
              </a:ext>
            </a:extLst>
          </p:cNvPr>
          <p:cNvSpPr>
            <a:spLocks noGrp="1"/>
          </p:cNvSpPr>
          <p:nvPr>
            <p:ph sz="quarter" idx="68"/>
          </p:nvPr>
        </p:nvSpPr>
        <p:spPr>
          <a:xfrm>
            <a:off x="1258888" y="5946775"/>
            <a:ext cx="2160587" cy="719138"/>
          </a:xfrm>
        </p:spPr>
        <p:txBody>
          <a:bodyPr/>
          <a:lstStyle>
            <a:lvl1pPr>
              <a:defRPr sz="700"/>
            </a:lvl1pPr>
          </a:lstStyle>
          <a:p>
            <a:pPr lvl="0"/>
            <a:endParaRPr lang="en-GB" dirty="0"/>
          </a:p>
        </p:txBody>
      </p:sp>
      <p:sp>
        <p:nvSpPr>
          <p:cNvPr id="113" name="Content Placeholder 112" hidden="1">
            <a:extLst>
              <a:ext uri="{FF2B5EF4-FFF2-40B4-BE49-F238E27FC236}">
                <a16:creationId xmlns:a16="http://schemas.microsoft.com/office/drawing/2014/main" id="{FD37BED0-4258-4840-A73A-8F5E09524093}"/>
              </a:ext>
            </a:extLst>
          </p:cNvPr>
          <p:cNvSpPr>
            <a:spLocks noGrp="1"/>
          </p:cNvSpPr>
          <p:nvPr>
            <p:ph sz="quarter" idx="69"/>
          </p:nvPr>
        </p:nvSpPr>
        <p:spPr>
          <a:xfrm>
            <a:off x="3706813" y="5946775"/>
            <a:ext cx="649287" cy="290513"/>
          </a:xfrm>
        </p:spPr>
        <p:txBody>
          <a:bodyPr/>
          <a:lstStyle>
            <a:lvl1pPr>
              <a:defRPr sz="700"/>
            </a:lvl1pPr>
          </a:lstStyle>
          <a:p>
            <a:pPr lvl="0"/>
            <a:endParaRPr lang="en-GB" dirty="0"/>
          </a:p>
        </p:txBody>
      </p:sp>
      <p:sp>
        <p:nvSpPr>
          <p:cNvPr id="115" name="Content Placeholder 114" hidden="1">
            <a:extLst>
              <a:ext uri="{FF2B5EF4-FFF2-40B4-BE49-F238E27FC236}">
                <a16:creationId xmlns:a16="http://schemas.microsoft.com/office/drawing/2014/main" id="{2910E309-0DF1-43D5-B195-8B068D1D3001}"/>
              </a:ext>
            </a:extLst>
          </p:cNvPr>
          <p:cNvSpPr>
            <a:spLocks noGrp="1"/>
          </p:cNvSpPr>
          <p:nvPr>
            <p:ph sz="quarter" idx="70"/>
          </p:nvPr>
        </p:nvSpPr>
        <p:spPr>
          <a:xfrm>
            <a:off x="5146675" y="5661025"/>
            <a:ext cx="1514475" cy="1081088"/>
          </a:xfrm>
        </p:spPr>
        <p:txBody>
          <a:bodyPr/>
          <a:lstStyle>
            <a:lvl1pPr>
              <a:defRPr sz="700"/>
            </a:lvl1pPr>
          </a:lstStyle>
          <a:p>
            <a:pPr lvl="0"/>
            <a:endParaRPr lang="en-GB" dirty="0"/>
          </a:p>
        </p:txBody>
      </p:sp>
      <p:sp>
        <p:nvSpPr>
          <p:cNvPr id="10" name="Text Placeholder 9">
            <a:extLst>
              <a:ext uri="{FF2B5EF4-FFF2-40B4-BE49-F238E27FC236}">
                <a16:creationId xmlns:a16="http://schemas.microsoft.com/office/drawing/2014/main" id="{E55C6AD8-F6C9-4931-A6A0-49E903DD2449}"/>
              </a:ext>
            </a:extLst>
          </p:cNvPr>
          <p:cNvSpPr>
            <a:spLocks noGrp="1"/>
          </p:cNvSpPr>
          <p:nvPr>
            <p:ph type="body" sz="quarter" idx="71"/>
          </p:nvPr>
        </p:nvSpPr>
        <p:spPr>
          <a:xfrm>
            <a:off x="2051050" y="1268413"/>
            <a:ext cx="1657350" cy="792162"/>
          </a:xfrm>
        </p:spPr>
        <p:txBody>
          <a:bodyPr/>
          <a:lstStyle/>
          <a:p>
            <a:pPr lvl="0"/>
            <a:endParaRPr lang="en-GB" dirty="0"/>
          </a:p>
        </p:txBody>
      </p:sp>
      <p:sp>
        <p:nvSpPr>
          <p:cNvPr id="14" name="Text Placeholder 13">
            <a:extLst>
              <a:ext uri="{FF2B5EF4-FFF2-40B4-BE49-F238E27FC236}">
                <a16:creationId xmlns:a16="http://schemas.microsoft.com/office/drawing/2014/main" id="{D157A1DE-A1B7-4C5F-BE22-F123D3310CBB}"/>
              </a:ext>
            </a:extLst>
          </p:cNvPr>
          <p:cNvSpPr>
            <a:spLocks noGrp="1"/>
          </p:cNvSpPr>
          <p:nvPr>
            <p:ph type="body" sz="quarter" idx="72"/>
          </p:nvPr>
        </p:nvSpPr>
        <p:spPr>
          <a:xfrm>
            <a:off x="4932363" y="1125538"/>
            <a:ext cx="1657350" cy="1079500"/>
          </a:xfrm>
        </p:spPr>
        <p:txBody>
          <a:bodyPr/>
          <a:lstStyle/>
          <a:p>
            <a:pPr lvl="0"/>
            <a:endParaRPr lang="en-GB" dirty="0"/>
          </a:p>
        </p:txBody>
      </p:sp>
    </p:spTree>
    <p:extLst>
      <p:ext uri="{BB962C8B-B14F-4D97-AF65-F5344CB8AC3E}">
        <p14:creationId xmlns:p14="http://schemas.microsoft.com/office/powerpoint/2010/main" val="2603786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18" name="TextBox 17"/>
          <p:cNvSpPr txBox="1"/>
          <p:nvPr userDrawn="1"/>
        </p:nvSpPr>
        <p:spPr>
          <a:xfrm>
            <a:off x="6889508" y="6244816"/>
            <a:ext cx="1810544" cy="307777"/>
          </a:xfrm>
          <a:prstGeom prst="rect">
            <a:avLst/>
          </a:prstGeom>
          <a:noFill/>
        </p:spPr>
        <p:txBody>
          <a:bodyPr wrap="square" rtlCol="0">
            <a:spAutoFit/>
          </a:bodyPr>
          <a:lstStyle/>
          <a:p>
            <a:pPr marL="0" marR="0" indent="0" algn="r" defTabSz="914400" rtl="0" eaLnBrk="1" fontAlgn="base" latinLnBrk="0" hangingPunct="1">
              <a:lnSpc>
                <a:spcPct val="100000"/>
              </a:lnSpc>
              <a:spcBef>
                <a:spcPct val="0"/>
              </a:spcBef>
              <a:spcAft>
                <a:spcPct val="0"/>
              </a:spcAft>
              <a:buClrTx/>
              <a:buSzTx/>
              <a:buFontTx/>
              <a:buNone/>
              <a:tabLst/>
              <a:defRPr/>
            </a:pPr>
            <a:fld id="{8C9F358E-A607-C04B-9E82-CD5ECE114245}" type="slidenum">
              <a:rPr lang="en-US" altLang="en-US" sz="1400" b="0" kern="1200" smtClean="0">
                <a:solidFill>
                  <a:schemeClr val="tx1"/>
                </a:solidFill>
                <a:latin typeface="Arial" charset="0"/>
                <a:ea typeface="MS PGothic" charset="-128"/>
                <a:cs typeface="ＭＳ Ｐゴシック" charset="-128"/>
              </a:rPr>
              <a:pPr marL="0" marR="0" indent="0" algn="r" defTabSz="914400" rtl="0" eaLnBrk="1" fontAlgn="base" latinLnBrk="0" hangingPunct="1">
                <a:lnSpc>
                  <a:spcPct val="100000"/>
                </a:lnSpc>
                <a:spcBef>
                  <a:spcPct val="0"/>
                </a:spcBef>
                <a:spcAft>
                  <a:spcPct val="0"/>
                </a:spcAft>
                <a:buClrTx/>
                <a:buSzTx/>
                <a:buFontTx/>
                <a:buNone/>
                <a:tabLst/>
                <a:defRPr/>
              </a:pPr>
              <a:t>‹#›</a:t>
            </a:fld>
            <a:endParaRPr lang="en-US" altLang="en-US" sz="1400" b="0" kern="1200" dirty="0">
              <a:solidFill>
                <a:schemeClr val="tx1"/>
              </a:solidFill>
              <a:latin typeface="Arial" charset="0"/>
              <a:ea typeface="MS PGothic" charset="-128"/>
              <a:cs typeface="ＭＳ Ｐゴシック" charset="-128"/>
            </a:endParaRPr>
          </a:p>
        </p:txBody>
      </p:sp>
      <p:sp>
        <p:nvSpPr>
          <p:cNvPr id="19" name="AutoShape 3">
            <a:extLst>
              <a:ext uri="{FF2B5EF4-FFF2-40B4-BE49-F238E27FC236}">
                <a16:creationId xmlns:a16="http://schemas.microsoft.com/office/drawing/2014/main" id="{F8381C02-09B9-4E50-9C2C-4C413FFCB213}"/>
              </a:ext>
            </a:extLst>
          </p:cNvPr>
          <p:cNvSpPr>
            <a:spLocks noChangeArrowheads="1"/>
          </p:cNvSpPr>
          <p:nvPr userDrawn="1"/>
        </p:nvSpPr>
        <p:spPr bwMode="auto">
          <a:xfrm>
            <a:off x="685800" y="998538"/>
            <a:ext cx="7770813" cy="914400"/>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dirty="0">
                <a:solidFill>
                  <a:srgbClr val="008080"/>
                </a:solidFill>
              </a:rPr>
              <a:t>HOW TO Determine the Molarity of an Acid Solution</a:t>
            </a:r>
          </a:p>
          <a:p>
            <a:pPr algn="ctr" eaLnBrk="1" hangingPunct="1">
              <a:defRPr/>
            </a:pPr>
            <a:r>
              <a:rPr lang="en-US" dirty="0">
                <a:solidFill>
                  <a:srgbClr val="008080"/>
                </a:solidFill>
              </a:rPr>
              <a:t> from Titration</a:t>
            </a:r>
          </a:p>
        </p:txBody>
      </p:sp>
      <p:sp>
        <p:nvSpPr>
          <p:cNvPr id="20" name="AutoShape 4">
            <a:extLst>
              <a:ext uri="{FF2B5EF4-FFF2-40B4-BE49-F238E27FC236}">
                <a16:creationId xmlns:a16="http://schemas.microsoft.com/office/drawing/2014/main" id="{2A032AF1-301F-43FD-879F-E8EAC5C09114}"/>
              </a:ext>
            </a:extLst>
          </p:cNvPr>
          <p:cNvSpPr>
            <a:spLocks noChangeArrowheads="1"/>
          </p:cNvSpPr>
          <p:nvPr userDrawn="1"/>
        </p:nvSpPr>
        <p:spPr bwMode="auto">
          <a:xfrm>
            <a:off x="836613" y="2057400"/>
            <a:ext cx="1358900" cy="511175"/>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dirty="0">
                <a:solidFill>
                  <a:srgbClr val="008080"/>
                </a:solidFill>
              </a:rPr>
              <a:t>Step [2]</a:t>
            </a:r>
          </a:p>
        </p:txBody>
      </p:sp>
      <p:sp>
        <p:nvSpPr>
          <p:cNvPr id="21" name="Rectangle 20">
            <a:extLst>
              <a:ext uri="{FF2B5EF4-FFF2-40B4-BE49-F238E27FC236}">
                <a16:creationId xmlns:a16="http://schemas.microsoft.com/office/drawing/2014/main" id="{D9E82DD2-86EF-4FCD-94CA-13CFA3852BD6}"/>
              </a:ext>
            </a:extLst>
          </p:cNvPr>
          <p:cNvSpPr>
            <a:spLocks noChangeArrowheads="1"/>
          </p:cNvSpPr>
          <p:nvPr userDrawn="1"/>
        </p:nvSpPr>
        <p:spPr bwMode="auto">
          <a:xfrm>
            <a:off x="827088" y="4508500"/>
            <a:ext cx="1449387" cy="850900"/>
          </a:xfrm>
          <a:prstGeom prst="rect">
            <a:avLst/>
          </a:prstGeom>
          <a:solidFill>
            <a:srgbClr val="FA8716"/>
          </a:solidFill>
          <a:ln w="25400">
            <a:solidFill>
              <a:srgbClr val="B8620D"/>
            </a:solidFill>
            <a:miter lim="800000"/>
            <a:headEnd/>
            <a:tailEnd type="none" w="lg" len="lg"/>
          </a:ln>
          <a:effectLst>
            <a:outerShdw blurRad="50800" dist="38100" dir="2700000" algn="tl" rotWithShape="0">
              <a:srgbClr val="000000">
                <a:alpha val="39998"/>
              </a:srgbClr>
            </a:outerShdw>
          </a:effectLst>
        </p:spPr>
        <p:txBody>
          <a:bodyPr wrap="none" anchor="ctr">
            <a:spAutoFit/>
          </a:bodyPr>
          <a:lstStyle/>
          <a:p>
            <a:pPr algn="ctr" eaLnBrk="1" hangingPunct="1">
              <a:defRPr/>
            </a:pPr>
            <a:r>
              <a:rPr lang="en-US" dirty="0">
                <a:solidFill>
                  <a:srgbClr val="FA8716"/>
                </a:solidFill>
                <a:latin typeface="+mn-lt"/>
                <a:ea typeface="+mn-ea"/>
              </a:rPr>
              <a:t>Moles of</a:t>
            </a:r>
          </a:p>
          <a:p>
            <a:pPr algn="ctr" eaLnBrk="1" hangingPunct="1">
              <a:defRPr/>
            </a:pPr>
            <a:r>
              <a:rPr lang="en-US" dirty="0">
                <a:solidFill>
                  <a:srgbClr val="FA8716"/>
                </a:solidFill>
                <a:latin typeface="+mn-lt"/>
                <a:ea typeface="+mn-ea"/>
              </a:rPr>
              <a:t>base</a:t>
            </a:r>
          </a:p>
        </p:txBody>
      </p:sp>
      <p:sp>
        <p:nvSpPr>
          <p:cNvPr id="22" name="Rectangle 20">
            <a:extLst>
              <a:ext uri="{FF2B5EF4-FFF2-40B4-BE49-F238E27FC236}">
                <a16:creationId xmlns:a16="http://schemas.microsoft.com/office/drawing/2014/main" id="{78EBAA43-95CE-4108-AC7E-0BFA9DBC748B}"/>
              </a:ext>
            </a:extLst>
          </p:cNvPr>
          <p:cNvSpPr>
            <a:spLocks noChangeArrowheads="1"/>
          </p:cNvSpPr>
          <p:nvPr userDrawn="1"/>
        </p:nvSpPr>
        <p:spPr bwMode="auto">
          <a:xfrm>
            <a:off x="3635375" y="4005263"/>
            <a:ext cx="1838325" cy="1216025"/>
          </a:xfrm>
          <a:prstGeom prst="rect">
            <a:avLst/>
          </a:prstGeom>
          <a:solidFill>
            <a:schemeClr val="accent2"/>
          </a:solidFill>
          <a:ln w="25400">
            <a:solidFill>
              <a:srgbClr val="B0A576"/>
            </a:solidFill>
            <a:miter lim="800000"/>
            <a:headEnd/>
            <a:tailEnd type="none" w="lg" len="lg"/>
          </a:ln>
          <a:effectLst>
            <a:outerShdw blurRad="50800" dist="38100" dir="2700000" algn="tl" rotWithShape="0">
              <a:srgbClr val="000000">
                <a:alpha val="39998"/>
              </a:srgbClr>
            </a:outerShdw>
          </a:effectLst>
        </p:spPr>
        <p:txBody>
          <a:bodyPr wrap="none" anchor="ctr">
            <a:spAutoFit/>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algn="ctr" eaLnBrk="1" hangingPunct="1">
              <a:defRPr/>
            </a:pPr>
            <a:r>
              <a:rPr lang="en-US" altLang="en-US" dirty="0">
                <a:solidFill>
                  <a:srgbClr val="EFE1A2"/>
                </a:solidFill>
              </a:rPr>
              <a:t>mole–mole</a:t>
            </a:r>
          </a:p>
          <a:p>
            <a:pPr algn="ctr" eaLnBrk="1" hangingPunct="1">
              <a:defRPr/>
            </a:pPr>
            <a:r>
              <a:rPr lang="en-US" altLang="en-US" dirty="0">
                <a:solidFill>
                  <a:srgbClr val="EFE1A2"/>
                </a:solidFill>
              </a:rPr>
              <a:t>conversion</a:t>
            </a:r>
          </a:p>
          <a:p>
            <a:pPr algn="ctr" eaLnBrk="1" hangingPunct="1">
              <a:defRPr/>
            </a:pPr>
            <a:r>
              <a:rPr lang="en-US" altLang="en-US" dirty="0">
                <a:solidFill>
                  <a:srgbClr val="EFE1A2"/>
                </a:solidFill>
              </a:rPr>
              <a:t>factor</a:t>
            </a:r>
          </a:p>
        </p:txBody>
      </p:sp>
      <p:sp>
        <p:nvSpPr>
          <p:cNvPr id="24" name="Rectangle 22">
            <a:extLst>
              <a:ext uri="{FF2B5EF4-FFF2-40B4-BE49-F238E27FC236}">
                <a16:creationId xmlns:a16="http://schemas.microsoft.com/office/drawing/2014/main" id="{20B6A8A7-A338-4441-9C20-ED78E817536F}"/>
              </a:ext>
            </a:extLst>
          </p:cNvPr>
          <p:cNvSpPr>
            <a:spLocks noChangeArrowheads="1"/>
          </p:cNvSpPr>
          <p:nvPr userDrawn="1"/>
        </p:nvSpPr>
        <p:spPr bwMode="auto">
          <a:xfrm>
            <a:off x="6516688" y="4508500"/>
            <a:ext cx="1449387" cy="850900"/>
          </a:xfrm>
          <a:prstGeom prst="rect">
            <a:avLst/>
          </a:prstGeom>
          <a:solidFill>
            <a:srgbClr val="FA8716"/>
          </a:solidFill>
          <a:ln w="25400">
            <a:solidFill>
              <a:srgbClr val="B8620D"/>
            </a:solidFill>
            <a:miter lim="800000"/>
            <a:headEnd/>
            <a:tailEnd type="none" w="lg" len="lg"/>
          </a:ln>
          <a:effectLst>
            <a:outerShdw blurRad="50800" dist="38100" dir="2700000" algn="tl" rotWithShape="0">
              <a:srgbClr val="000000">
                <a:alpha val="39998"/>
              </a:srgbClr>
            </a:outerShdw>
          </a:effectLst>
        </p:spPr>
        <p:txBody>
          <a:bodyPr wrap="none" anchor="ctr">
            <a:spAutoFit/>
          </a:bodyPr>
          <a:lstStyle/>
          <a:p>
            <a:pPr algn="ctr" eaLnBrk="1" hangingPunct="1">
              <a:defRPr/>
            </a:pPr>
            <a:r>
              <a:rPr lang="en-US" dirty="0">
                <a:solidFill>
                  <a:srgbClr val="FA8716"/>
                </a:solidFill>
                <a:latin typeface="+mn-lt"/>
                <a:ea typeface="+mn-ea"/>
              </a:rPr>
              <a:t>Moles of</a:t>
            </a:r>
          </a:p>
          <a:p>
            <a:pPr algn="ctr" eaLnBrk="1" hangingPunct="1">
              <a:defRPr/>
            </a:pPr>
            <a:r>
              <a:rPr lang="en-US" dirty="0">
                <a:solidFill>
                  <a:srgbClr val="FA8716"/>
                </a:solidFill>
                <a:latin typeface="+mn-lt"/>
                <a:ea typeface="+mn-ea"/>
              </a:rPr>
              <a:t>acid</a:t>
            </a:r>
          </a:p>
        </p:txBody>
      </p:sp>
      <p:sp>
        <p:nvSpPr>
          <p:cNvPr id="4" name="Content Placeholder 3">
            <a:extLst>
              <a:ext uri="{FF2B5EF4-FFF2-40B4-BE49-F238E27FC236}">
                <a16:creationId xmlns:a16="http://schemas.microsoft.com/office/drawing/2014/main" id="{E48FF6A3-4537-4A4B-986C-52BC7CFEDC4A}"/>
              </a:ext>
            </a:extLst>
          </p:cNvPr>
          <p:cNvSpPr>
            <a:spLocks noGrp="1"/>
          </p:cNvSpPr>
          <p:nvPr>
            <p:ph sz="quarter" idx="10"/>
          </p:nvPr>
        </p:nvSpPr>
        <p:spPr>
          <a:xfrm>
            <a:off x="685800" y="998538"/>
            <a:ext cx="7770813" cy="91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a:extLst>
              <a:ext uri="{FF2B5EF4-FFF2-40B4-BE49-F238E27FC236}">
                <a16:creationId xmlns:a16="http://schemas.microsoft.com/office/drawing/2014/main" id="{4C50EF76-66E9-4C1E-8720-E3DA4F91EDD9}"/>
              </a:ext>
            </a:extLst>
          </p:cNvPr>
          <p:cNvSpPr>
            <a:spLocks noGrp="1"/>
          </p:cNvSpPr>
          <p:nvPr>
            <p:ph sz="quarter" idx="11"/>
          </p:nvPr>
        </p:nvSpPr>
        <p:spPr>
          <a:xfrm>
            <a:off x="836613" y="2141538"/>
            <a:ext cx="1358900" cy="4270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a:extLst>
              <a:ext uri="{FF2B5EF4-FFF2-40B4-BE49-F238E27FC236}">
                <a16:creationId xmlns:a16="http://schemas.microsoft.com/office/drawing/2014/main" id="{1ABC0B3D-82E5-4577-B2D5-41165BF95FD4}"/>
              </a:ext>
            </a:extLst>
          </p:cNvPr>
          <p:cNvSpPr>
            <a:spLocks noGrp="1"/>
          </p:cNvSpPr>
          <p:nvPr>
            <p:ph sz="quarter" idx="12"/>
          </p:nvPr>
        </p:nvSpPr>
        <p:spPr>
          <a:xfrm>
            <a:off x="2484438" y="2057400"/>
            <a:ext cx="5832475" cy="5794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Content Placeholder 25">
            <a:extLst>
              <a:ext uri="{FF2B5EF4-FFF2-40B4-BE49-F238E27FC236}">
                <a16:creationId xmlns:a16="http://schemas.microsoft.com/office/drawing/2014/main" id="{CDF0D72D-1DC5-4829-A3FE-840319790E2C}"/>
              </a:ext>
            </a:extLst>
          </p:cNvPr>
          <p:cNvSpPr>
            <a:spLocks noGrp="1"/>
          </p:cNvSpPr>
          <p:nvPr>
            <p:ph sz="quarter" idx="13"/>
          </p:nvPr>
        </p:nvSpPr>
        <p:spPr>
          <a:xfrm>
            <a:off x="836613" y="4508500"/>
            <a:ext cx="1439862" cy="8509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Content Placeholder 29">
            <a:extLst>
              <a:ext uri="{FF2B5EF4-FFF2-40B4-BE49-F238E27FC236}">
                <a16:creationId xmlns:a16="http://schemas.microsoft.com/office/drawing/2014/main" id="{262218D4-1A98-4B1A-B7A6-9768106FC733}"/>
              </a:ext>
            </a:extLst>
          </p:cNvPr>
          <p:cNvSpPr>
            <a:spLocks noGrp="1"/>
          </p:cNvSpPr>
          <p:nvPr>
            <p:ph sz="quarter" idx="14"/>
          </p:nvPr>
        </p:nvSpPr>
        <p:spPr>
          <a:xfrm>
            <a:off x="3635375" y="4005263"/>
            <a:ext cx="1838325" cy="12160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3" name="Content Placeholder 32">
            <a:extLst>
              <a:ext uri="{FF2B5EF4-FFF2-40B4-BE49-F238E27FC236}">
                <a16:creationId xmlns:a16="http://schemas.microsoft.com/office/drawing/2014/main" id="{13DB12D0-67B1-4653-86B2-332C69BAE0D1}"/>
              </a:ext>
            </a:extLst>
          </p:cNvPr>
          <p:cNvSpPr>
            <a:spLocks noGrp="1"/>
          </p:cNvSpPr>
          <p:nvPr>
            <p:ph sz="quarter" idx="15"/>
          </p:nvPr>
        </p:nvSpPr>
        <p:spPr>
          <a:xfrm>
            <a:off x="6516688" y="4508500"/>
            <a:ext cx="1449387" cy="8509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5" name="Content Placeholder 34">
            <a:extLst>
              <a:ext uri="{FF2B5EF4-FFF2-40B4-BE49-F238E27FC236}">
                <a16:creationId xmlns:a16="http://schemas.microsoft.com/office/drawing/2014/main" id="{6F707E8F-A291-411F-A1A0-9668330BC0A6}"/>
              </a:ext>
            </a:extLst>
          </p:cNvPr>
          <p:cNvSpPr>
            <a:spLocks noGrp="1"/>
          </p:cNvSpPr>
          <p:nvPr>
            <p:ph sz="quarter" idx="16"/>
          </p:nvPr>
        </p:nvSpPr>
        <p:spPr>
          <a:xfrm>
            <a:off x="827088" y="5521325"/>
            <a:ext cx="7629525" cy="10683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7" name="Content Placeholder 36">
            <a:extLst>
              <a:ext uri="{FF2B5EF4-FFF2-40B4-BE49-F238E27FC236}">
                <a16:creationId xmlns:a16="http://schemas.microsoft.com/office/drawing/2014/main" id="{69C097DA-885E-43F2-8273-32E643E0834A}"/>
              </a:ext>
            </a:extLst>
          </p:cNvPr>
          <p:cNvSpPr>
            <a:spLocks noGrp="1"/>
          </p:cNvSpPr>
          <p:nvPr>
            <p:ph sz="quarter" idx="17"/>
          </p:nvPr>
        </p:nvSpPr>
        <p:spPr>
          <a:xfrm>
            <a:off x="1116013" y="3119438"/>
            <a:ext cx="7340600" cy="8858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18"/>
          </p:nvPr>
        </p:nvSpPr>
        <p:spPr>
          <a:xfrm>
            <a:off x="6084888" y="3119438"/>
            <a:ext cx="3059112" cy="1030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6"/>
          <p:cNvSpPr>
            <a:spLocks noGrp="1"/>
          </p:cNvSpPr>
          <p:nvPr>
            <p:ph sz="quarter" idx="19"/>
          </p:nvPr>
        </p:nvSpPr>
        <p:spPr>
          <a:xfrm>
            <a:off x="5867400" y="2141538"/>
            <a:ext cx="2589213" cy="7826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51374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8" name="TextBox 17"/>
          <p:cNvSpPr txBox="1"/>
          <p:nvPr userDrawn="1"/>
        </p:nvSpPr>
        <p:spPr>
          <a:xfrm>
            <a:off x="6889508" y="6244816"/>
            <a:ext cx="1810544" cy="307777"/>
          </a:xfrm>
          <a:prstGeom prst="rect">
            <a:avLst/>
          </a:prstGeom>
          <a:noFill/>
        </p:spPr>
        <p:txBody>
          <a:bodyPr wrap="square" rtlCol="0">
            <a:spAutoFit/>
          </a:bodyPr>
          <a:lstStyle/>
          <a:p>
            <a:pPr marL="0" marR="0" indent="0" algn="r" defTabSz="914400" rtl="0" eaLnBrk="1" fontAlgn="base" latinLnBrk="0" hangingPunct="1">
              <a:lnSpc>
                <a:spcPct val="100000"/>
              </a:lnSpc>
              <a:spcBef>
                <a:spcPct val="0"/>
              </a:spcBef>
              <a:spcAft>
                <a:spcPct val="0"/>
              </a:spcAft>
              <a:buClrTx/>
              <a:buSzTx/>
              <a:buFontTx/>
              <a:buNone/>
              <a:tabLst/>
              <a:defRPr/>
            </a:pPr>
            <a:fld id="{8C9F358E-A607-C04B-9E82-CD5ECE114245}" type="slidenum">
              <a:rPr lang="en-US" altLang="en-US" sz="1400" b="0" kern="1200" smtClean="0">
                <a:solidFill>
                  <a:schemeClr val="tx1"/>
                </a:solidFill>
                <a:latin typeface="Arial" charset="0"/>
                <a:ea typeface="MS PGothic" charset="-128"/>
                <a:cs typeface="ＭＳ Ｐゴシック" charset="-128"/>
              </a:rPr>
              <a:pPr marL="0" marR="0" indent="0" algn="r" defTabSz="914400" rtl="0" eaLnBrk="1" fontAlgn="base" latinLnBrk="0" hangingPunct="1">
                <a:lnSpc>
                  <a:spcPct val="100000"/>
                </a:lnSpc>
                <a:spcBef>
                  <a:spcPct val="0"/>
                </a:spcBef>
                <a:spcAft>
                  <a:spcPct val="0"/>
                </a:spcAft>
                <a:buClrTx/>
                <a:buSzTx/>
                <a:buFontTx/>
                <a:buNone/>
                <a:tabLst/>
                <a:defRPr/>
              </a:pPr>
              <a:t>‹#›</a:t>
            </a:fld>
            <a:endParaRPr lang="en-US" altLang="en-US" sz="1400" b="0" kern="1200" dirty="0">
              <a:solidFill>
                <a:schemeClr val="tx1"/>
              </a:solidFill>
              <a:latin typeface="Arial" charset="0"/>
              <a:ea typeface="MS PGothic" charset="-128"/>
              <a:cs typeface="ＭＳ Ｐゴシック" charset="-128"/>
            </a:endParaRPr>
          </a:p>
        </p:txBody>
      </p:sp>
      <p:sp>
        <p:nvSpPr>
          <p:cNvPr id="19" name="AutoShape 3">
            <a:extLst>
              <a:ext uri="{FF2B5EF4-FFF2-40B4-BE49-F238E27FC236}">
                <a16:creationId xmlns:a16="http://schemas.microsoft.com/office/drawing/2014/main" id="{D3A9931C-DFE2-4A87-8090-40A55F05B6DB}"/>
              </a:ext>
            </a:extLst>
          </p:cNvPr>
          <p:cNvSpPr>
            <a:spLocks noChangeArrowheads="1"/>
          </p:cNvSpPr>
          <p:nvPr userDrawn="1"/>
        </p:nvSpPr>
        <p:spPr bwMode="auto">
          <a:xfrm>
            <a:off x="788988" y="2079625"/>
            <a:ext cx="1358900" cy="511175"/>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dirty="0">
                <a:solidFill>
                  <a:srgbClr val="008080"/>
                </a:solidFill>
              </a:rPr>
              <a:t>Step [1]</a:t>
            </a:r>
          </a:p>
        </p:txBody>
      </p:sp>
      <p:sp>
        <p:nvSpPr>
          <p:cNvPr id="20" name="AutoShape 15">
            <a:extLst>
              <a:ext uri="{FF2B5EF4-FFF2-40B4-BE49-F238E27FC236}">
                <a16:creationId xmlns:a16="http://schemas.microsoft.com/office/drawing/2014/main" id="{91EC8D0B-165C-464C-8EF1-C7AAF15FD62C}"/>
              </a:ext>
            </a:extLst>
          </p:cNvPr>
          <p:cNvSpPr>
            <a:spLocks noChangeArrowheads="1"/>
          </p:cNvSpPr>
          <p:nvPr userDrawn="1"/>
        </p:nvSpPr>
        <p:spPr bwMode="auto">
          <a:xfrm>
            <a:off x="685800" y="998538"/>
            <a:ext cx="7770813" cy="914400"/>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dirty="0">
                <a:solidFill>
                  <a:srgbClr val="008080"/>
                </a:solidFill>
              </a:rPr>
              <a:t>HOW TO Determine the Molarity of an Acid Solution</a:t>
            </a:r>
          </a:p>
          <a:p>
            <a:pPr algn="ctr" eaLnBrk="1" hangingPunct="1">
              <a:defRPr/>
            </a:pPr>
            <a:r>
              <a:rPr lang="en-US" dirty="0">
                <a:solidFill>
                  <a:srgbClr val="008080"/>
                </a:solidFill>
              </a:rPr>
              <a:t> from Titration</a:t>
            </a:r>
          </a:p>
        </p:txBody>
      </p:sp>
      <p:sp>
        <p:nvSpPr>
          <p:cNvPr id="21" name="Rectangle 18">
            <a:extLst>
              <a:ext uri="{FF2B5EF4-FFF2-40B4-BE49-F238E27FC236}">
                <a16:creationId xmlns:a16="http://schemas.microsoft.com/office/drawing/2014/main" id="{E5032128-76A7-4E40-B472-56FDECF3671A}"/>
              </a:ext>
            </a:extLst>
          </p:cNvPr>
          <p:cNvSpPr>
            <a:spLocks noChangeArrowheads="1"/>
          </p:cNvSpPr>
          <p:nvPr userDrawn="1"/>
        </p:nvSpPr>
        <p:spPr bwMode="auto">
          <a:xfrm>
            <a:off x="1423194" y="5494338"/>
            <a:ext cx="1449387" cy="850900"/>
          </a:xfrm>
          <a:prstGeom prst="rect">
            <a:avLst/>
          </a:prstGeom>
          <a:solidFill>
            <a:srgbClr val="FA8716"/>
          </a:solidFill>
          <a:ln w="25400">
            <a:solidFill>
              <a:srgbClr val="B8620D"/>
            </a:solidFill>
            <a:miter lim="800000"/>
            <a:headEnd/>
            <a:tailEnd type="none" w="lg" len="lg"/>
          </a:ln>
          <a:effectLst>
            <a:outerShdw blurRad="50800" dist="38100" dir="2700000" algn="tl" rotWithShape="0">
              <a:srgbClr val="000000">
                <a:alpha val="39998"/>
              </a:srgbClr>
            </a:outerShdw>
          </a:effectLst>
        </p:spPr>
        <p:txBody>
          <a:bodyPr wrap="none" anchor="ctr">
            <a:spAutoFit/>
          </a:bodyPr>
          <a:lstStyle/>
          <a:p>
            <a:pPr algn="ctr" eaLnBrk="1" hangingPunct="1">
              <a:defRPr/>
            </a:pPr>
            <a:r>
              <a:rPr lang="en-US" dirty="0">
                <a:solidFill>
                  <a:srgbClr val="FA8716"/>
                </a:solidFill>
                <a:latin typeface="+mn-lt"/>
                <a:ea typeface="+mn-ea"/>
              </a:rPr>
              <a:t>Moles of</a:t>
            </a:r>
          </a:p>
          <a:p>
            <a:pPr algn="ctr" eaLnBrk="1" hangingPunct="1">
              <a:defRPr/>
            </a:pPr>
            <a:r>
              <a:rPr lang="en-US" dirty="0">
                <a:solidFill>
                  <a:srgbClr val="FA8716"/>
                </a:solidFill>
                <a:latin typeface="+mn-lt"/>
                <a:ea typeface="+mn-ea"/>
              </a:rPr>
              <a:t>base</a:t>
            </a:r>
          </a:p>
        </p:txBody>
      </p:sp>
      <p:sp>
        <p:nvSpPr>
          <p:cNvPr id="22" name="Rectangle 25">
            <a:extLst>
              <a:ext uri="{FF2B5EF4-FFF2-40B4-BE49-F238E27FC236}">
                <a16:creationId xmlns:a16="http://schemas.microsoft.com/office/drawing/2014/main" id="{3DF611AE-9209-49FA-BE4A-84C600091395}"/>
              </a:ext>
            </a:extLst>
          </p:cNvPr>
          <p:cNvSpPr>
            <a:spLocks noChangeArrowheads="1"/>
          </p:cNvSpPr>
          <p:nvPr userDrawn="1"/>
        </p:nvSpPr>
        <p:spPr bwMode="auto">
          <a:xfrm>
            <a:off x="556803" y="3682690"/>
            <a:ext cx="1732782" cy="830997"/>
          </a:xfrm>
          <a:prstGeom prst="rect">
            <a:avLst/>
          </a:prstGeom>
          <a:solidFill>
            <a:srgbClr val="FA8716"/>
          </a:solidFill>
          <a:ln w="25400">
            <a:solidFill>
              <a:srgbClr val="B8620D"/>
            </a:solidFill>
            <a:miter lim="800000"/>
            <a:headEnd/>
            <a:tailEnd type="none" w="lg" len="lg"/>
          </a:ln>
          <a:effectLst>
            <a:outerShdw blurRad="50800" dist="38100" dir="2700000" algn="tl" rotWithShape="0">
              <a:srgbClr val="000000">
                <a:alpha val="39998"/>
              </a:srgbClr>
            </a:outerShdw>
          </a:effectLst>
        </p:spPr>
        <p:txBody>
          <a:bodyPr wrap="none" anchor="ctr">
            <a:spAutoFit/>
          </a:bodyPr>
          <a:lstStyle/>
          <a:p>
            <a:pPr algn="ctr" eaLnBrk="1" hangingPunct="1">
              <a:defRPr/>
            </a:pPr>
            <a:r>
              <a:rPr lang="en-US" dirty="0">
                <a:solidFill>
                  <a:srgbClr val="FA8716"/>
                </a:solidFill>
                <a:latin typeface="+mn-lt"/>
                <a:ea typeface="+mn-ea"/>
              </a:rPr>
              <a:t>Volume of </a:t>
            </a:r>
            <a:br>
              <a:rPr lang="en-US" dirty="0">
                <a:solidFill>
                  <a:srgbClr val="FA8716"/>
                </a:solidFill>
                <a:latin typeface="+mn-lt"/>
                <a:ea typeface="+mn-ea"/>
              </a:rPr>
            </a:br>
            <a:r>
              <a:rPr lang="en-US" dirty="0">
                <a:solidFill>
                  <a:srgbClr val="FA8716"/>
                </a:solidFill>
                <a:latin typeface="+mn-lt"/>
                <a:ea typeface="+mn-ea"/>
              </a:rPr>
              <a:t>base</a:t>
            </a:r>
          </a:p>
        </p:txBody>
      </p:sp>
      <p:sp>
        <p:nvSpPr>
          <p:cNvPr id="26" name="Rectangle 30">
            <a:extLst>
              <a:ext uri="{FF2B5EF4-FFF2-40B4-BE49-F238E27FC236}">
                <a16:creationId xmlns:a16="http://schemas.microsoft.com/office/drawing/2014/main" id="{226A9493-DA0A-486E-9C0A-70548A950A54}"/>
              </a:ext>
            </a:extLst>
          </p:cNvPr>
          <p:cNvSpPr>
            <a:spLocks noChangeArrowheads="1"/>
          </p:cNvSpPr>
          <p:nvPr userDrawn="1"/>
        </p:nvSpPr>
        <p:spPr bwMode="auto">
          <a:xfrm>
            <a:off x="6548261" y="3035993"/>
            <a:ext cx="1837735" cy="1209418"/>
          </a:xfrm>
          <a:prstGeom prst="rect">
            <a:avLst/>
          </a:prstGeom>
          <a:solidFill>
            <a:schemeClr val="accent2"/>
          </a:solidFill>
          <a:ln w="25400">
            <a:solidFill>
              <a:srgbClr val="B0A576"/>
            </a:solidFill>
            <a:miter lim="800000"/>
            <a:headEnd/>
            <a:tailEnd type="none" w="lg" len="lg"/>
          </a:ln>
          <a:effectLst>
            <a:outerShdw blurRad="50800" dist="38100" dir="2700000" algn="tl" rotWithShape="0">
              <a:srgbClr val="000000">
                <a:alpha val="39998"/>
              </a:srgbClr>
            </a:outerShdw>
          </a:effectLst>
        </p:spPr>
        <p:txBody>
          <a:bodyPr wrap="none" anchor="ctr">
            <a:spAutoFit/>
          </a:bodyPr>
          <a:lstStyle/>
          <a:p>
            <a:pPr algn="ctr" eaLnBrk="1" hangingPunct="1">
              <a:defRPr/>
            </a:pPr>
            <a:endParaRPr lang="en-US" dirty="0">
              <a:solidFill>
                <a:srgbClr val="EFE1A2"/>
              </a:solidFill>
              <a:latin typeface="+mn-lt"/>
              <a:ea typeface="+mn-ea"/>
            </a:endParaRPr>
          </a:p>
        </p:txBody>
      </p:sp>
      <p:sp>
        <p:nvSpPr>
          <p:cNvPr id="4" name="Content Placeholder 3">
            <a:extLst>
              <a:ext uri="{FF2B5EF4-FFF2-40B4-BE49-F238E27FC236}">
                <a16:creationId xmlns:a16="http://schemas.microsoft.com/office/drawing/2014/main" id="{87BD1AA2-BF36-4F26-8B84-C105E927F51D}"/>
              </a:ext>
            </a:extLst>
          </p:cNvPr>
          <p:cNvSpPr>
            <a:spLocks noGrp="1"/>
          </p:cNvSpPr>
          <p:nvPr>
            <p:ph sz="quarter" idx="10"/>
          </p:nvPr>
        </p:nvSpPr>
        <p:spPr>
          <a:xfrm>
            <a:off x="2871788" y="3035300"/>
            <a:ext cx="3676650" cy="12096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a:extLst>
              <a:ext uri="{FF2B5EF4-FFF2-40B4-BE49-F238E27FC236}">
                <a16:creationId xmlns:a16="http://schemas.microsoft.com/office/drawing/2014/main" id="{36D79E1F-BD92-4327-AD87-71C37A3CD184}"/>
              </a:ext>
            </a:extLst>
          </p:cNvPr>
          <p:cNvSpPr>
            <a:spLocks noGrp="1"/>
          </p:cNvSpPr>
          <p:nvPr>
            <p:ph sz="quarter" idx="11"/>
          </p:nvPr>
        </p:nvSpPr>
        <p:spPr>
          <a:xfrm>
            <a:off x="1116013" y="1196975"/>
            <a:ext cx="7569200" cy="71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a:extLst>
              <a:ext uri="{FF2B5EF4-FFF2-40B4-BE49-F238E27FC236}">
                <a16:creationId xmlns:a16="http://schemas.microsoft.com/office/drawing/2014/main" id="{3C6B480A-ADF3-47FF-9251-910E3E64DFBF}"/>
              </a:ext>
            </a:extLst>
          </p:cNvPr>
          <p:cNvSpPr>
            <a:spLocks noGrp="1"/>
          </p:cNvSpPr>
          <p:nvPr>
            <p:ph sz="quarter" idx="12"/>
          </p:nvPr>
        </p:nvSpPr>
        <p:spPr>
          <a:xfrm>
            <a:off x="788988" y="2141538"/>
            <a:ext cx="1500187" cy="368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Content Placeholder 27">
            <a:extLst>
              <a:ext uri="{FF2B5EF4-FFF2-40B4-BE49-F238E27FC236}">
                <a16:creationId xmlns:a16="http://schemas.microsoft.com/office/drawing/2014/main" id="{68540B68-263E-47F5-B1C6-25264DEBF22C}"/>
              </a:ext>
            </a:extLst>
          </p:cNvPr>
          <p:cNvSpPr>
            <a:spLocks noGrp="1"/>
          </p:cNvSpPr>
          <p:nvPr>
            <p:ph sz="quarter" idx="13"/>
          </p:nvPr>
        </p:nvSpPr>
        <p:spPr>
          <a:xfrm>
            <a:off x="685800" y="3840163"/>
            <a:ext cx="1603375" cy="673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2" name="Content Placeholder 31">
            <a:extLst>
              <a:ext uri="{FF2B5EF4-FFF2-40B4-BE49-F238E27FC236}">
                <a16:creationId xmlns:a16="http://schemas.microsoft.com/office/drawing/2014/main" id="{0DE923C9-7B64-446D-800B-23FFB39164A0}"/>
              </a:ext>
            </a:extLst>
          </p:cNvPr>
          <p:cNvSpPr>
            <a:spLocks noGrp="1"/>
          </p:cNvSpPr>
          <p:nvPr>
            <p:ph sz="quarter" idx="14"/>
          </p:nvPr>
        </p:nvSpPr>
        <p:spPr>
          <a:xfrm>
            <a:off x="1116013" y="5494338"/>
            <a:ext cx="1755775" cy="5969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Content Placeholder 33">
            <a:extLst>
              <a:ext uri="{FF2B5EF4-FFF2-40B4-BE49-F238E27FC236}">
                <a16:creationId xmlns:a16="http://schemas.microsoft.com/office/drawing/2014/main" id="{D9E1DD08-93C9-4FE0-BD12-360874402621}"/>
              </a:ext>
            </a:extLst>
          </p:cNvPr>
          <p:cNvSpPr>
            <a:spLocks noGrp="1"/>
          </p:cNvSpPr>
          <p:nvPr>
            <p:ph sz="quarter" idx="15"/>
          </p:nvPr>
        </p:nvSpPr>
        <p:spPr>
          <a:xfrm>
            <a:off x="2871788" y="4513263"/>
            <a:ext cx="4017962" cy="981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6" name="Content Placeholder 35">
            <a:extLst>
              <a:ext uri="{FF2B5EF4-FFF2-40B4-BE49-F238E27FC236}">
                <a16:creationId xmlns:a16="http://schemas.microsoft.com/office/drawing/2014/main" id="{6BCDF270-42A3-46FF-B94F-41C5D7B00CAE}"/>
              </a:ext>
            </a:extLst>
          </p:cNvPr>
          <p:cNvSpPr>
            <a:spLocks noGrp="1"/>
          </p:cNvSpPr>
          <p:nvPr>
            <p:ph sz="quarter" idx="16"/>
          </p:nvPr>
        </p:nvSpPr>
        <p:spPr>
          <a:xfrm>
            <a:off x="7524750" y="4652963"/>
            <a:ext cx="1619250" cy="841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698DC40D-73E7-4706-8A08-93F632CA5D65}"/>
              </a:ext>
            </a:extLst>
          </p:cNvPr>
          <p:cNvSpPr>
            <a:spLocks noGrp="1"/>
          </p:cNvSpPr>
          <p:nvPr>
            <p:ph sz="quarter" idx="17"/>
          </p:nvPr>
        </p:nvSpPr>
        <p:spPr>
          <a:xfrm>
            <a:off x="5292725" y="2141538"/>
            <a:ext cx="3406775" cy="6937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a:extLst>
              <a:ext uri="{FF2B5EF4-FFF2-40B4-BE49-F238E27FC236}">
                <a16:creationId xmlns:a16="http://schemas.microsoft.com/office/drawing/2014/main" id="{8EC30D8E-47BA-4EF7-9D79-980E1E812732}"/>
              </a:ext>
            </a:extLst>
          </p:cNvPr>
          <p:cNvSpPr>
            <a:spLocks noGrp="1"/>
          </p:cNvSpPr>
          <p:nvPr>
            <p:ph sz="quarter" idx="18"/>
          </p:nvPr>
        </p:nvSpPr>
        <p:spPr>
          <a:xfrm>
            <a:off x="3924300" y="6553200"/>
            <a:ext cx="2808288" cy="763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0390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theme" Target="../theme/theme2.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26" Type="http://schemas.openxmlformats.org/officeDocument/2006/relationships/slideLayout" Target="../slideLayouts/slideLayout76.xml"/><Relationship Id="rId3" Type="http://schemas.openxmlformats.org/officeDocument/2006/relationships/slideLayout" Target="../slideLayouts/slideLayout53.xml"/><Relationship Id="rId21" Type="http://schemas.openxmlformats.org/officeDocument/2006/relationships/slideLayout" Target="../slideLayouts/slideLayout71.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5" Type="http://schemas.openxmlformats.org/officeDocument/2006/relationships/slideLayout" Target="../slideLayouts/slideLayout75.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slideLayout" Target="../slideLayouts/slideLayout70.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24" Type="http://schemas.openxmlformats.org/officeDocument/2006/relationships/slideLayout" Target="../slideLayouts/slideLayout74.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23" Type="http://schemas.openxmlformats.org/officeDocument/2006/relationships/slideLayout" Target="../slideLayouts/slideLayout73.xml"/><Relationship Id="rId28" Type="http://schemas.openxmlformats.org/officeDocument/2006/relationships/theme" Target="../theme/theme3.x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slideLayout" Target="../slideLayouts/slideLayout72.xml"/><Relationship Id="rId27"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latin typeface="Arial"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latin typeface="Arial"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latin typeface="Arial" panose="020B0604020202020204" pitchFamily="34" charset="0"/>
                <a:ea typeface="ＭＳ Ｐゴシック" panose="020B0600070205080204" pitchFamily="34" charset="-128"/>
              </a:defRPr>
            </a:lvl1pPr>
          </a:lstStyle>
          <a:p>
            <a:pPr>
              <a:defRPr/>
            </a:pPr>
            <a:fld id="{0369B9C7-943F-634D-BEF4-85B3556DB49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86" r:id="rId7"/>
    <p:sldLayoutId id="2147483685" r:id="rId8"/>
    <p:sldLayoutId id="2147483684" r:id="rId9"/>
    <p:sldLayoutId id="2147483683" r:id="rId10"/>
    <p:sldLayoutId id="2147483682" r:id="rId11"/>
    <p:sldLayoutId id="2147483681" r:id="rId12"/>
    <p:sldLayoutId id="2147483680" r:id="rId13"/>
    <p:sldLayoutId id="2147483679" r:id="rId14"/>
    <p:sldLayoutId id="2147483678" r:id="rId15"/>
    <p:sldLayoutId id="2147483677" r:id="rId16"/>
    <p:sldLayoutId id="2147483676" r:id="rId17"/>
    <p:sldLayoutId id="2147483674" r:id="rId18"/>
    <p:sldLayoutId id="2147483675" r:id="rId19"/>
    <p:sldLayoutId id="2147483673" r:id="rId20"/>
    <p:sldLayoutId id="2147483667" r:id="rId21"/>
    <p:sldLayoutId id="2147483672" r:id="rId22"/>
    <p:sldLayoutId id="2147483668" r:id="rId23"/>
    <p:sldLayoutId id="2147483669" r:id="rId24"/>
    <p:sldLayoutId id="2147483670" r:id="rId25"/>
    <p:sldLayoutId id="2147483671" r:id="rId26"/>
    <p:sldLayoutId id="2147483711" r:id="rId27"/>
  </p:sldLayoutIdLst>
  <p:hf hdr="0" ftr="0" dt="0"/>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latin typeface="Arial"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latin typeface="Arial"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latin typeface="Arial" panose="020B0604020202020204" pitchFamily="34" charset="0"/>
                <a:ea typeface="ＭＳ Ｐゴシック" panose="020B0600070205080204" pitchFamily="34" charset="-128"/>
              </a:defRPr>
            </a:lvl1pPr>
          </a:lstStyle>
          <a:p>
            <a:pPr>
              <a:defRPr/>
            </a:pPr>
            <a:fld id="{0369B9C7-943F-634D-BEF4-85B3556DB49F}" type="slidenum">
              <a:rPr lang="en-US" altLang="en-US"/>
              <a:pPr>
                <a:defRPr/>
              </a:pPr>
              <a:t>‹#›</a:t>
            </a:fld>
            <a:endParaRPr lang="en-US" altLang="en-US"/>
          </a:p>
        </p:txBody>
      </p:sp>
    </p:spTree>
    <p:extLst>
      <p:ext uri="{BB962C8B-B14F-4D97-AF65-F5344CB8AC3E}">
        <p14:creationId xmlns:p14="http://schemas.microsoft.com/office/powerpoint/2010/main" val="3009637903"/>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 id="2147483708" r:id="rId21"/>
    <p:sldLayoutId id="2147483709" r:id="rId22"/>
    <p:sldLayoutId id="2147483710" r:id="rId23"/>
  </p:sldLayoutIdLst>
  <p:hf hdr="0" ftr="0" dt="0"/>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latin typeface="Arial"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latin typeface="Arial"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latin typeface="Arial" panose="020B0604020202020204" pitchFamily="34" charset="0"/>
                <a:ea typeface="ＭＳ Ｐゴシック" panose="020B0600070205080204" pitchFamily="34" charset="-128"/>
              </a:defRPr>
            </a:lvl1pPr>
          </a:lstStyle>
          <a:p>
            <a:pPr>
              <a:defRPr/>
            </a:pPr>
            <a:fld id="{0369B9C7-943F-634D-BEF4-85B3556DB49F}" type="slidenum">
              <a:rPr lang="en-US" altLang="en-US"/>
              <a:pPr>
                <a:defRPr/>
              </a:pPr>
              <a:t>‹#›</a:t>
            </a:fld>
            <a:endParaRPr lang="en-US" altLang="en-US"/>
          </a:p>
        </p:txBody>
      </p:sp>
    </p:spTree>
    <p:extLst>
      <p:ext uri="{BB962C8B-B14F-4D97-AF65-F5344CB8AC3E}">
        <p14:creationId xmlns:p14="http://schemas.microsoft.com/office/powerpoint/2010/main" val="1194897781"/>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 id="2147483730" r:id="rId18"/>
    <p:sldLayoutId id="2147483731" r:id="rId19"/>
    <p:sldLayoutId id="2147483732" r:id="rId20"/>
    <p:sldLayoutId id="2147483733" r:id="rId21"/>
    <p:sldLayoutId id="2147483734" r:id="rId22"/>
    <p:sldLayoutId id="2147483735" r:id="rId23"/>
    <p:sldLayoutId id="2147483736" r:id="rId24"/>
    <p:sldLayoutId id="2147483737" r:id="rId25"/>
    <p:sldLayoutId id="2147483738" r:id="rId26"/>
    <p:sldLayoutId id="2147483739" r:id="rId27"/>
  </p:sldLayoutIdLst>
  <p:hf hdr="0" ftr="0" dt="0"/>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22.wmf"/><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oleObject" Target="../embeddings/oleObject15.bin"/><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notesSlide" Target="../notesSlides/notesSlide13.xml"/><Relationship Id="rId7" Type="http://schemas.openxmlformats.org/officeDocument/2006/relationships/image" Target="../media/image28.wmf"/><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oleObject" Target="../embeddings/oleObject17.bin"/><Relationship Id="rId5" Type="http://schemas.openxmlformats.org/officeDocument/2006/relationships/image" Target="../media/image27.wmf"/><Relationship Id="rId4" Type="http://schemas.openxmlformats.org/officeDocument/2006/relationships/oleObject" Target="../embeddings/oleObject16.bin"/></Relationships>
</file>

<file path=ppt/slides/_rels/slide14.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notesSlide" Target="../notesSlides/notesSlide14.xml"/><Relationship Id="rId7" Type="http://schemas.openxmlformats.org/officeDocument/2006/relationships/oleObject" Target="../embeddings/oleObject19.bin"/><Relationship Id="rId12" Type="http://schemas.openxmlformats.org/officeDocument/2006/relationships/image" Target="../media/image33.wmf"/><Relationship Id="rId2" Type="http://schemas.openxmlformats.org/officeDocument/2006/relationships/slideLayout" Target="../slideLayouts/slideLayout33.xml"/><Relationship Id="rId1" Type="http://schemas.openxmlformats.org/officeDocument/2006/relationships/vmlDrawing" Target="../drawings/vmlDrawing9.vml"/><Relationship Id="rId6" Type="http://schemas.openxmlformats.org/officeDocument/2006/relationships/image" Target="../media/image35.png"/><Relationship Id="rId11" Type="http://schemas.openxmlformats.org/officeDocument/2006/relationships/oleObject" Target="../embeddings/oleObject21.bin"/><Relationship Id="rId5" Type="http://schemas.openxmlformats.org/officeDocument/2006/relationships/image" Target="../media/image30.wmf"/><Relationship Id="rId10" Type="http://schemas.openxmlformats.org/officeDocument/2006/relationships/image" Target="../media/image32.wmf"/><Relationship Id="rId4" Type="http://schemas.openxmlformats.org/officeDocument/2006/relationships/oleObject" Target="../embeddings/oleObject18.bin"/><Relationship Id="rId9" Type="http://schemas.openxmlformats.org/officeDocument/2006/relationships/oleObject" Target="../embeddings/oleObject20.bin"/></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vmlDrawing" Target="../drawings/vmlDrawing10.vml"/><Relationship Id="rId5" Type="http://schemas.openxmlformats.org/officeDocument/2006/relationships/image" Target="../media/image37.wmf"/><Relationship Id="rId4" Type="http://schemas.openxmlformats.org/officeDocument/2006/relationships/oleObject" Target="../embeddings/oleObject22.bin"/></Relationships>
</file>

<file path=ppt/slides/_rels/slide1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notesSlide" Target="../notesSlides/notesSlide18.xml"/><Relationship Id="rId7" Type="http://schemas.openxmlformats.org/officeDocument/2006/relationships/oleObject" Target="../embeddings/oleObject24.bin"/><Relationship Id="rId2" Type="http://schemas.openxmlformats.org/officeDocument/2006/relationships/slideLayout" Target="../slideLayouts/slideLayout6.xml"/><Relationship Id="rId1" Type="http://schemas.openxmlformats.org/officeDocument/2006/relationships/vmlDrawing" Target="../drawings/vmlDrawing11.vml"/><Relationship Id="rId6" Type="http://schemas.openxmlformats.org/officeDocument/2006/relationships/image" Target="../media/image39.wmf"/><Relationship Id="rId5" Type="http://schemas.openxmlformats.org/officeDocument/2006/relationships/oleObject" Target="../embeddings/oleObject23.bin"/><Relationship Id="rId4" Type="http://schemas.openxmlformats.org/officeDocument/2006/relationships/image" Target="../media/image41.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vmlDrawing" Target="../drawings/vmlDrawing12.vml"/><Relationship Id="rId6" Type="http://schemas.openxmlformats.org/officeDocument/2006/relationships/image" Target="../media/image43.jpg"/><Relationship Id="rId5" Type="http://schemas.openxmlformats.org/officeDocument/2006/relationships/image" Target="../media/image42.wmf"/><Relationship Id="rId4" Type="http://schemas.openxmlformats.org/officeDocument/2006/relationships/oleObject" Target="../embeddings/oleObject25.bin"/></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2.xml"/><Relationship Id="rId7" Type="http://schemas.openxmlformats.org/officeDocument/2006/relationships/image" Target="../media/image6.wmf"/><Relationship Id="rId2" Type="http://schemas.openxmlformats.org/officeDocument/2006/relationships/slideLayout" Target="../slideLayouts/slideLayout33.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8.wmf"/><Relationship Id="rId5" Type="http://schemas.openxmlformats.org/officeDocument/2006/relationships/image" Target="../media/image5.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7.wmf"/></Relationships>
</file>

<file path=ppt/slides/_rels/slide20.xml.rels><?xml version="1.0" encoding="UTF-8" standalone="yes"?>
<Relationships xmlns="http://schemas.openxmlformats.org/package/2006/relationships"><Relationship Id="rId8" Type="http://schemas.openxmlformats.org/officeDocument/2006/relationships/image" Target="../media/image45.wmf"/><Relationship Id="rId3" Type="http://schemas.openxmlformats.org/officeDocument/2006/relationships/notesSlide" Target="../notesSlides/notesSlide20.xml"/><Relationship Id="rId7" Type="http://schemas.openxmlformats.org/officeDocument/2006/relationships/oleObject" Target="../embeddings/oleObject27.bin"/><Relationship Id="rId2" Type="http://schemas.openxmlformats.org/officeDocument/2006/relationships/slideLayout" Target="../slideLayouts/slideLayout6.xml"/><Relationship Id="rId1" Type="http://schemas.openxmlformats.org/officeDocument/2006/relationships/vmlDrawing" Target="../drawings/vmlDrawing13.vml"/><Relationship Id="rId6" Type="http://schemas.openxmlformats.org/officeDocument/2006/relationships/image" Target="../media/image44.wmf"/><Relationship Id="rId5" Type="http://schemas.openxmlformats.org/officeDocument/2006/relationships/oleObject" Target="../embeddings/oleObject26.bin"/><Relationship Id="rId4" Type="http://schemas.openxmlformats.org/officeDocument/2006/relationships/image" Target="../media/image46.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48.wmf"/><Relationship Id="rId2" Type="http://schemas.openxmlformats.org/officeDocument/2006/relationships/slideLayout" Target="../slideLayouts/slideLayout6.xml"/><Relationship Id="rId1" Type="http://schemas.openxmlformats.org/officeDocument/2006/relationships/vmlDrawing" Target="../drawings/vmlDrawing14.vml"/><Relationship Id="rId6" Type="http://schemas.openxmlformats.org/officeDocument/2006/relationships/oleObject" Target="../embeddings/oleObject29.bin"/><Relationship Id="rId5" Type="http://schemas.openxmlformats.org/officeDocument/2006/relationships/image" Target="../media/image47.wmf"/><Relationship Id="rId4" Type="http://schemas.openxmlformats.org/officeDocument/2006/relationships/oleObject" Target="../embeddings/oleObject28.bin"/></Relationships>
</file>

<file path=ppt/slides/_rels/slide22.xml.rels><?xml version="1.0" encoding="UTF-8" standalone="yes"?>
<Relationships xmlns="http://schemas.openxmlformats.org/package/2006/relationships"><Relationship Id="rId8" Type="http://schemas.openxmlformats.org/officeDocument/2006/relationships/image" Target="../media/image50.wmf"/><Relationship Id="rId13" Type="http://schemas.openxmlformats.org/officeDocument/2006/relationships/oleObject" Target="../embeddings/oleObject34.bin"/><Relationship Id="rId18" Type="http://schemas.openxmlformats.org/officeDocument/2006/relationships/image" Target="../media/image55.wmf"/><Relationship Id="rId26" Type="http://schemas.openxmlformats.org/officeDocument/2006/relationships/image" Target="../media/image59.wmf"/><Relationship Id="rId3" Type="http://schemas.openxmlformats.org/officeDocument/2006/relationships/notesSlide" Target="../notesSlides/notesSlide22.xml"/><Relationship Id="rId21" Type="http://schemas.openxmlformats.org/officeDocument/2006/relationships/oleObject" Target="../embeddings/oleObject38.bin"/><Relationship Id="rId7" Type="http://schemas.openxmlformats.org/officeDocument/2006/relationships/oleObject" Target="../embeddings/oleObject31.bin"/><Relationship Id="rId12" Type="http://schemas.openxmlformats.org/officeDocument/2006/relationships/image" Target="../media/image52.wmf"/><Relationship Id="rId17" Type="http://schemas.openxmlformats.org/officeDocument/2006/relationships/oleObject" Target="../embeddings/oleObject36.bin"/><Relationship Id="rId25" Type="http://schemas.openxmlformats.org/officeDocument/2006/relationships/oleObject" Target="../embeddings/oleObject40.bin"/><Relationship Id="rId2" Type="http://schemas.openxmlformats.org/officeDocument/2006/relationships/slideLayout" Target="../slideLayouts/slideLayout27.xml"/><Relationship Id="rId16" Type="http://schemas.openxmlformats.org/officeDocument/2006/relationships/image" Target="../media/image54.wmf"/><Relationship Id="rId20" Type="http://schemas.openxmlformats.org/officeDocument/2006/relationships/image" Target="../media/image56.wmf"/><Relationship Id="rId29" Type="http://schemas.openxmlformats.org/officeDocument/2006/relationships/oleObject" Target="../embeddings/oleObject42.bin"/><Relationship Id="rId1" Type="http://schemas.openxmlformats.org/officeDocument/2006/relationships/vmlDrawing" Target="../drawings/vmlDrawing15.vml"/><Relationship Id="rId6" Type="http://schemas.openxmlformats.org/officeDocument/2006/relationships/image" Target="../media/image49.wmf"/><Relationship Id="rId11" Type="http://schemas.openxmlformats.org/officeDocument/2006/relationships/oleObject" Target="../embeddings/oleObject33.bin"/><Relationship Id="rId24" Type="http://schemas.openxmlformats.org/officeDocument/2006/relationships/image" Target="../media/image58.wmf"/><Relationship Id="rId5" Type="http://schemas.openxmlformats.org/officeDocument/2006/relationships/oleObject" Target="../embeddings/oleObject30.bin"/><Relationship Id="rId15" Type="http://schemas.openxmlformats.org/officeDocument/2006/relationships/oleObject" Target="../embeddings/oleObject35.bin"/><Relationship Id="rId23" Type="http://schemas.openxmlformats.org/officeDocument/2006/relationships/oleObject" Target="../embeddings/oleObject39.bin"/><Relationship Id="rId28" Type="http://schemas.openxmlformats.org/officeDocument/2006/relationships/image" Target="../media/image60.wmf"/><Relationship Id="rId10" Type="http://schemas.openxmlformats.org/officeDocument/2006/relationships/image" Target="../media/image51.wmf"/><Relationship Id="rId19" Type="http://schemas.openxmlformats.org/officeDocument/2006/relationships/oleObject" Target="../embeddings/oleObject37.bin"/><Relationship Id="rId4" Type="http://schemas.openxmlformats.org/officeDocument/2006/relationships/image" Target="../media/image62.jpeg"/><Relationship Id="rId9" Type="http://schemas.openxmlformats.org/officeDocument/2006/relationships/oleObject" Target="../embeddings/oleObject32.bin"/><Relationship Id="rId14" Type="http://schemas.openxmlformats.org/officeDocument/2006/relationships/image" Target="../media/image53.wmf"/><Relationship Id="rId22" Type="http://schemas.openxmlformats.org/officeDocument/2006/relationships/image" Target="../media/image57.wmf"/><Relationship Id="rId27" Type="http://schemas.openxmlformats.org/officeDocument/2006/relationships/oleObject" Target="../embeddings/oleObject41.bin"/><Relationship Id="rId30" Type="http://schemas.openxmlformats.org/officeDocument/2006/relationships/image" Target="../media/image61.wm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vmlDrawing" Target="../drawings/vmlDrawing16.vml"/><Relationship Id="rId5" Type="http://schemas.openxmlformats.org/officeDocument/2006/relationships/image" Target="../media/image63.wmf"/><Relationship Id="rId4" Type="http://schemas.openxmlformats.org/officeDocument/2006/relationships/oleObject" Target="../embeddings/oleObject43.bin"/></Relationships>
</file>

<file path=ppt/slides/_rels/slide2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69.wmf"/><Relationship Id="rId2" Type="http://schemas.openxmlformats.org/officeDocument/2006/relationships/slideLayout" Target="../slideLayouts/slideLayout6.xml"/><Relationship Id="rId1" Type="http://schemas.openxmlformats.org/officeDocument/2006/relationships/vmlDrawing" Target="../drawings/vmlDrawing17.vml"/><Relationship Id="rId6" Type="http://schemas.openxmlformats.org/officeDocument/2006/relationships/oleObject" Target="../embeddings/oleObject45.bin"/><Relationship Id="rId5" Type="http://schemas.openxmlformats.org/officeDocument/2006/relationships/image" Target="../media/image68.wmf"/><Relationship Id="rId4" Type="http://schemas.openxmlformats.org/officeDocument/2006/relationships/oleObject" Target="../embeddings/oleObject44.bin"/></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48.bin"/><Relationship Id="rId3" Type="http://schemas.openxmlformats.org/officeDocument/2006/relationships/notesSlide" Target="../notesSlides/notesSlide29.xml"/><Relationship Id="rId7" Type="http://schemas.openxmlformats.org/officeDocument/2006/relationships/image" Target="../media/image71.wmf"/><Relationship Id="rId2" Type="http://schemas.openxmlformats.org/officeDocument/2006/relationships/slideLayout" Target="../slideLayouts/slideLayout56.xml"/><Relationship Id="rId1" Type="http://schemas.openxmlformats.org/officeDocument/2006/relationships/vmlDrawing" Target="../drawings/vmlDrawing18.vml"/><Relationship Id="rId6" Type="http://schemas.openxmlformats.org/officeDocument/2006/relationships/oleObject" Target="../embeddings/oleObject47.bin"/><Relationship Id="rId11" Type="http://schemas.openxmlformats.org/officeDocument/2006/relationships/image" Target="../media/image73.wmf"/><Relationship Id="rId5" Type="http://schemas.openxmlformats.org/officeDocument/2006/relationships/image" Target="../media/image70.wmf"/><Relationship Id="rId10" Type="http://schemas.openxmlformats.org/officeDocument/2006/relationships/oleObject" Target="../embeddings/oleObject49.bin"/><Relationship Id="rId4" Type="http://schemas.openxmlformats.org/officeDocument/2006/relationships/oleObject" Target="../embeddings/oleObject46.bin"/><Relationship Id="rId9" Type="http://schemas.openxmlformats.org/officeDocument/2006/relationships/image" Target="../media/image72.wmf"/></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3.xml"/><Relationship Id="rId7" Type="http://schemas.openxmlformats.org/officeDocument/2006/relationships/image" Target="../media/image10.wmf"/><Relationship Id="rId2" Type="http://schemas.openxmlformats.org/officeDocument/2006/relationships/slideLayout" Target="../slideLayouts/slideLayout20.xml"/><Relationship Id="rId1" Type="http://schemas.openxmlformats.org/officeDocument/2006/relationships/vmlDrawing" Target="../drawings/vmlDrawing2.vml"/><Relationship Id="rId6" Type="http://schemas.openxmlformats.org/officeDocument/2006/relationships/oleObject" Target="../embeddings/oleObject6.bin"/><Relationship Id="rId5" Type="http://schemas.openxmlformats.org/officeDocument/2006/relationships/image" Target="../media/image9.wmf"/><Relationship Id="rId4" Type="http://schemas.openxmlformats.org/officeDocument/2006/relationships/oleObject" Target="../embeddings/oleObject5.bin"/><Relationship Id="rId9" Type="http://schemas.openxmlformats.org/officeDocument/2006/relationships/image" Target="../media/image11.wmf"/></Relationships>
</file>

<file path=ppt/slides/_rels/slide30.xml.rels><?xml version="1.0" encoding="UTF-8" standalone="yes"?>
<Relationships xmlns="http://schemas.openxmlformats.org/package/2006/relationships"><Relationship Id="rId13" Type="http://schemas.openxmlformats.org/officeDocument/2006/relationships/oleObject" Target="../embeddings/oleObject54.bin"/><Relationship Id="rId18" Type="http://schemas.openxmlformats.org/officeDocument/2006/relationships/image" Target="../media/image80.wmf"/><Relationship Id="rId26" Type="http://schemas.openxmlformats.org/officeDocument/2006/relationships/image" Target="../media/image84.wmf"/><Relationship Id="rId21" Type="http://schemas.openxmlformats.org/officeDocument/2006/relationships/oleObject" Target="../embeddings/oleObject58.bin"/><Relationship Id="rId34" Type="http://schemas.openxmlformats.org/officeDocument/2006/relationships/image" Target="../media/image88.wmf"/><Relationship Id="rId7" Type="http://schemas.openxmlformats.org/officeDocument/2006/relationships/oleObject" Target="../embeddings/oleObject51.bin"/><Relationship Id="rId12" Type="http://schemas.openxmlformats.org/officeDocument/2006/relationships/image" Target="../media/image77.wmf"/><Relationship Id="rId17" Type="http://schemas.openxmlformats.org/officeDocument/2006/relationships/oleObject" Target="../embeddings/oleObject56.bin"/><Relationship Id="rId25" Type="http://schemas.openxmlformats.org/officeDocument/2006/relationships/oleObject" Target="../embeddings/oleObject60.bin"/><Relationship Id="rId33" Type="http://schemas.openxmlformats.org/officeDocument/2006/relationships/oleObject" Target="../embeddings/oleObject64.bin"/><Relationship Id="rId38" Type="http://schemas.openxmlformats.org/officeDocument/2006/relationships/image" Target="../media/image90.wmf"/><Relationship Id="rId2" Type="http://schemas.openxmlformats.org/officeDocument/2006/relationships/slideLayout" Target="../slideLayouts/slideLayout56.xml"/><Relationship Id="rId16" Type="http://schemas.openxmlformats.org/officeDocument/2006/relationships/image" Target="../media/image79.wmf"/><Relationship Id="rId20" Type="http://schemas.openxmlformats.org/officeDocument/2006/relationships/image" Target="../media/image81.wmf"/><Relationship Id="rId29" Type="http://schemas.openxmlformats.org/officeDocument/2006/relationships/oleObject" Target="../embeddings/oleObject62.bin"/><Relationship Id="rId1" Type="http://schemas.openxmlformats.org/officeDocument/2006/relationships/vmlDrawing" Target="../drawings/vmlDrawing19.vml"/><Relationship Id="rId6" Type="http://schemas.openxmlformats.org/officeDocument/2006/relationships/image" Target="../media/image91.jpeg"/><Relationship Id="rId11" Type="http://schemas.openxmlformats.org/officeDocument/2006/relationships/oleObject" Target="../embeddings/oleObject53.bin"/><Relationship Id="rId24" Type="http://schemas.openxmlformats.org/officeDocument/2006/relationships/image" Target="../media/image83.wmf"/><Relationship Id="rId32" Type="http://schemas.openxmlformats.org/officeDocument/2006/relationships/image" Target="../media/image87.wmf"/><Relationship Id="rId37" Type="http://schemas.openxmlformats.org/officeDocument/2006/relationships/oleObject" Target="../embeddings/oleObject66.bin"/><Relationship Id="rId5" Type="http://schemas.openxmlformats.org/officeDocument/2006/relationships/image" Target="../media/image74.wmf"/><Relationship Id="rId15" Type="http://schemas.openxmlformats.org/officeDocument/2006/relationships/oleObject" Target="../embeddings/oleObject55.bin"/><Relationship Id="rId23" Type="http://schemas.openxmlformats.org/officeDocument/2006/relationships/oleObject" Target="../embeddings/oleObject59.bin"/><Relationship Id="rId28" Type="http://schemas.openxmlformats.org/officeDocument/2006/relationships/image" Target="../media/image85.wmf"/><Relationship Id="rId36" Type="http://schemas.openxmlformats.org/officeDocument/2006/relationships/image" Target="../media/image89.wmf"/><Relationship Id="rId10" Type="http://schemas.openxmlformats.org/officeDocument/2006/relationships/image" Target="../media/image76.wmf"/><Relationship Id="rId19" Type="http://schemas.openxmlformats.org/officeDocument/2006/relationships/oleObject" Target="../embeddings/oleObject57.bin"/><Relationship Id="rId31" Type="http://schemas.openxmlformats.org/officeDocument/2006/relationships/oleObject" Target="../embeddings/oleObject63.bin"/><Relationship Id="rId4" Type="http://schemas.openxmlformats.org/officeDocument/2006/relationships/oleObject" Target="../embeddings/oleObject50.bin"/><Relationship Id="rId9" Type="http://schemas.openxmlformats.org/officeDocument/2006/relationships/oleObject" Target="../embeddings/oleObject52.bin"/><Relationship Id="rId14" Type="http://schemas.openxmlformats.org/officeDocument/2006/relationships/image" Target="../media/image78.wmf"/><Relationship Id="rId22" Type="http://schemas.openxmlformats.org/officeDocument/2006/relationships/image" Target="../media/image82.wmf"/><Relationship Id="rId27" Type="http://schemas.openxmlformats.org/officeDocument/2006/relationships/oleObject" Target="../embeddings/oleObject61.bin"/><Relationship Id="rId30" Type="http://schemas.openxmlformats.org/officeDocument/2006/relationships/image" Target="../media/image86.wmf"/><Relationship Id="rId35" Type="http://schemas.openxmlformats.org/officeDocument/2006/relationships/oleObject" Target="../embeddings/oleObject65.bin"/><Relationship Id="rId8" Type="http://schemas.openxmlformats.org/officeDocument/2006/relationships/image" Target="../media/image75.wmf"/><Relationship Id="rId3"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69.bin"/><Relationship Id="rId3" Type="http://schemas.openxmlformats.org/officeDocument/2006/relationships/notesSlide" Target="../notesSlides/notesSlide32.xml"/><Relationship Id="rId7" Type="http://schemas.openxmlformats.org/officeDocument/2006/relationships/image" Target="../media/image94.wmf"/><Relationship Id="rId2" Type="http://schemas.openxmlformats.org/officeDocument/2006/relationships/slideLayout" Target="../slideLayouts/slideLayout56.xml"/><Relationship Id="rId1" Type="http://schemas.openxmlformats.org/officeDocument/2006/relationships/vmlDrawing" Target="../drawings/vmlDrawing20.vml"/><Relationship Id="rId6" Type="http://schemas.openxmlformats.org/officeDocument/2006/relationships/oleObject" Target="../embeddings/oleObject68.bin"/><Relationship Id="rId11" Type="http://schemas.openxmlformats.org/officeDocument/2006/relationships/image" Target="../media/image96.wmf"/><Relationship Id="rId5" Type="http://schemas.openxmlformats.org/officeDocument/2006/relationships/image" Target="../media/image93.wmf"/><Relationship Id="rId10" Type="http://schemas.openxmlformats.org/officeDocument/2006/relationships/oleObject" Target="../embeddings/oleObject70.bin"/><Relationship Id="rId4" Type="http://schemas.openxmlformats.org/officeDocument/2006/relationships/oleObject" Target="../embeddings/oleObject67.bin"/><Relationship Id="rId9" Type="http://schemas.openxmlformats.org/officeDocument/2006/relationships/image" Target="../media/image95.wmf"/></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73.bin"/><Relationship Id="rId13" Type="http://schemas.openxmlformats.org/officeDocument/2006/relationships/image" Target="../media/image101.wmf"/><Relationship Id="rId18" Type="http://schemas.openxmlformats.org/officeDocument/2006/relationships/image" Target="../media/image105.png"/><Relationship Id="rId3" Type="http://schemas.openxmlformats.org/officeDocument/2006/relationships/notesSlide" Target="../notesSlides/notesSlide33.xml"/><Relationship Id="rId7" Type="http://schemas.openxmlformats.org/officeDocument/2006/relationships/image" Target="../media/image98.wmf"/><Relationship Id="rId12" Type="http://schemas.openxmlformats.org/officeDocument/2006/relationships/oleObject" Target="../embeddings/oleObject75.bin"/><Relationship Id="rId17" Type="http://schemas.openxmlformats.org/officeDocument/2006/relationships/image" Target="../media/image103.wmf"/><Relationship Id="rId2" Type="http://schemas.openxmlformats.org/officeDocument/2006/relationships/slideLayout" Target="../slideLayouts/slideLayout56.xml"/><Relationship Id="rId16" Type="http://schemas.openxmlformats.org/officeDocument/2006/relationships/oleObject" Target="../embeddings/oleObject77.bin"/><Relationship Id="rId20" Type="http://schemas.openxmlformats.org/officeDocument/2006/relationships/image" Target="../media/image104.wmf"/><Relationship Id="rId1" Type="http://schemas.openxmlformats.org/officeDocument/2006/relationships/vmlDrawing" Target="../drawings/vmlDrawing21.vml"/><Relationship Id="rId6" Type="http://schemas.openxmlformats.org/officeDocument/2006/relationships/oleObject" Target="../embeddings/oleObject72.bin"/><Relationship Id="rId11" Type="http://schemas.openxmlformats.org/officeDocument/2006/relationships/image" Target="../media/image100.wmf"/><Relationship Id="rId5" Type="http://schemas.openxmlformats.org/officeDocument/2006/relationships/image" Target="../media/image97.wmf"/><Relationship Id="rId15" Type="http://schemas.openxmlformats.org/officeDocument/2006/relationships/image" Target="../media/image102.wmf"/><Relationship Id="rId10" Type="http://schemas.openxmlformats.org/officeDocument/2006/relationships/oleObject" Target="../embeddings/oleObject74.bin"/><Relationship Id="rId19" Type="http://schemas.openxmlformats.org/officeDocument/2006/relationships/oleObject" Target="../embeddings/oleObject78.bin"/><Relationship Id="rId4" Type="http://schemas.openxmlformats.org/officeDocument/2006/relationships/oleObject" Target="../embeddings/oleObject71.bin"/><Relationship Id="rId9" Type="http://schemas.openxmlformats.org/officeDocument/2006/relationships/image" Target="../media/image99.wmf"/><Relationship Id="rId14" Type="http://schemas.openxmlformats.org/officeDocument/2006/relationships/oleObject" Target="../embeddings/oleObject76.bin"/></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81.bin"/><Relationship Id="rId13" Type="http://schemas.openxmlformats.org/officeDocument/2006/relationships/image" Target="../media/image109.wmf"/><Relationship Id="rId18" Type="http://schemas.openxmlformats.org/officeDocument/2006/relationships/oleObject" Target="../embeddings/oleObject86.bin"/><Relationship Id="rId3" Type="http://schemas.openxmlformats.org/officeDocument/2006/relationships/notesSlide" Target="../notesSlides/notesSlide34.xml"/><Relationship Id="rId21" Type="http://schemas.openxmlformats.org/officeDocument/2006/relationships/image" Target="../media/image113.wmf"/><Relationship Id="rId7" Type="http://schemas.openxmlformats.org/officeDocument/2006/relationships/image" Target="../media/image106.wmf"/><Relationship Id="rId12" Type="http://schemas.openxmlformats.org/officeDocument/2006/relationships/oleObject" Target="../embeddings/oleObject83.bin"/><Relationship Id="rId17" Type="http://schemas.openxmlformats.org/officeDocument/2006/relationships/image" Target="../media/image111.wmf"/><Relationship Id="rId2" Type="http://schemas.openxmlformats.org/officeDocument/2006/relationships/slideLayout" Target="../slideLayouts/slideLayout6.xml"/><Relationship Id="rId16" Type="http://schemas.openxmlformats.org/officeDocument/2006/relationships/oleObject" Target="../embeddings/oleObject85.bin"/><Relationship Id="rId20" Type="http://schemas.openxmlformats.org/officeDocument/2006/relationships/oleObject" Target="../embeddings/oleObject87.bin"/><Relationship Id="rId1" Type="http://schemas.openxmlformats.org/officeDocument/2006/relationships/vmlDrawing" Target="../drawings/vmlDrawing22.vml"/><Relationship Id="rId6" Type="http://schemas.openxmlformats.org/officeDocument/2006/relationships/oleObject" Target="../embeddings/oleObject80.bin"/><Relationship Id="rId11" Type="http://schemas.openxmlformats.org/officeDocument/2006/relationships/image" Target="../media/image108.wmf"/><Relationship Id="rId5" Type="http://schemas.openxmlformats.org/officeDocument/2006/relationships/image" Target="../media/image105.wmf"/><Relationship Id="rId15" Type="http://schemas.openxmlformats.org/officeDocument/2006/relationships/image" Target="../media/image110.wmf"/><Relationship Id="rId23" Type="http://schemas.openxmlformats.org/officeDocument/2006/relationships/image" Target="../media/image114.wmf"/><Relationship Id="rId10" Type="http://schemas.openxmlformats.org/officeDocument/2006/relationships/oleObject" Target="../embeddings/oleObject82.bin"/><Relationship Id="rId19" Type="http://schemas.openxmlformats.org/officeDocument/2006/relationships/image" Target="../media/image112.wmf"/><Relationship Id="rId4" Type="http://schemas.openxmlformats.org/officeDocument/2006/relationships/oleObject" Target="../embeddings/oleObject79.bin"/><Relationship Id="rId9" Type="http://schemas.openxmlformats.org/officeDocument/2006/relationships/image" Target="../media/image107.wmf"/><Relationship Id="rId14" Type="http://schemas.openxmlformats.org/officeDocument/2006/relationships/oleObject" Target="../embeddings/oleObject84.bin"/><Relationship Id="rId22" Type="http://schemas.openxmlformats.org/officeDocument/2006/relationships/oleObject" Target="../embeddings/oleObject88.bin"/></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91.bin"/><Relationship Id="rId13" Type="http://schemas.openxmlformats.org/officeDocument/2006/relationships/image" Target="../media/image119.wmf"/><Relationship Id="rId3" Type="http://schemas.openxmlformats.org/officeDocument/2006/relationships/notesSlide" Target="../notesSlides/notesSlide35.xml"/><Relationship Id="rId7" Type="http://schemas.openxmlformats.org/officeDocument/2006/relationships/image" Target="../media/image116.wmf"/><Relationship Id="rId12" Type="http://schemas.openxmlformats.org/officeDocument/2006/relationships/oleObject" Target="../embeddings/oleObject93.bin"/><Relationship Id="rId2" Type="http://schemas.openxmlformats.org/officeDocument/2006/relationships/slideLayout" Target="../slideLayouts/slideLayout6.xml"/><Relationship Id="rId1" Type="http://schemas.openxmlformats.org/officeDocument/2006/relationships/vmlDrawing" Target="../drawings/vmlDrawing23.vml"/><Relationship Id="rId6" Type="http://schemas.openxmlformats.org/officeDocument/2006/relationships/oleObject" Target="../embeddings/oleObject90.bin"/><Relationship Id="rId11" Type="http://schemas.openxmlformats.org/officeDocument/2006/relationships/image" Target="../media/image118.wmf"/><Relationship Id="rId5" Type="http://schemas.openxmlformats.org/officeDocument/2006/relationships/image" Target="../media/image115.wmf"/><Relationship Id="rId10" Type="http://schemas.openxmlformats.org/officeDocument/2006/relationships/oleObject" Target="../embeddings/oleObject92.bin"/><Relationship Id="rId4" Type="http://schemas.openxmlformats.org/officeDocument/2006/relationships/oleObject" Target="../embeddings/oleObject89.bin"/><Relationship Id="rId9" Type="http://schemas.openxmlformats.org/officeDocument/2006/relationships/image" Target="../media/image117.wmf"/></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96.bin"/><Relationship Id="rId13" Type="http://schemas.openxmlformats.org/officeDocument/2006/relationships/image" Target="../media/image124.wmf"/><Relationship Id="rId18" Type="http://schemas.openxmlformats.org/officeDocument/2006/relationships/oleObject" Target="../embeddings/oleObject101.bin"/><Relationship Id="rId26" Type="http://schemas.openxmlformats.org/officeDocument/2006/relationships/oleObject" Target="../embeddings/oleObject105.bin"/><Relationship Id="rId3" Type="http://schemas.openxmlformats.org/officeDocument/2006/relationships/notesSlide" Target="../notesSlides/notesSlide36.xml"/><Relationship Id="rId21" Type="http://schemas.openxmlformats.org/officeDocument/2006/relationships/image" Target="../media/image128.wmf"/><Relationship Id="rId7" Type="http://schemas.openxmlformats.org/officeDocument/2006/relationships/image" Target="../media/image121.wmf"/><Relationship Id="rId12" Type="http://schemas.openxmlformats.org/officeDocument/2006/relationships/oleObject" Target="../embeddings/oleObject98.bin"/><Relationship Id="rId17" Type="http://schemas.openxmlformats.org/officeDocument/2006/relationships/image" Target="../media/image126.wmf"/><Relationship Id="rId25" Type="http://schemas.openxmlformats.org/officeDocument/2006/relationships/image" Target="../media/image130.wmf"/><Relationship Id="rId2" Type="http://schemas.openxmlformats.org/officeDocument/2006/relationships/slideLayout" Target="../slideLayouts/slideLayout6.xml"/><Relationship Id="rId16" Type="http://schemas.openxmlformats.org/officeDocument/2006/relationships/oleObject" Target="../embeddings/oleObject100.bin"/><Relationship Id="rId20" Type="http://schemas.openxmlformats.org/officeDocument/2006/relationships/oleObject" Target="../embeddings/oleObject102.bin"/><Relationship Id="rId29" Type="http://schemas.openxmlformats.org/officeDocument/2006/relationships/image" Target="../media/image132.wmf"/><Relationship Id="rId1" Type="http://schemas.openxmlformats.org/officeDocument/2006/relationships/vmlDrawing" Target="../drawings/vmlDrawing24.vml"/><Relationship Id="rId6" Type="http://schemas.openxmlformats.org/officeDocument/2006/relationships/oleObject" Target="../embeddings/oleObject95.bin"/><Relationship Id="rId11" Type="http://schemas.openxmlformats.org/officeDocument/2006/relationships/image" Target="../media/image123.wmf"/><Relationship Id="rId24" Type="http://schemas.openxmlformats.org/officeDocument/2006/relationships/oleObject" Target="../embeddings/oleObject104.bin"/><Relationship Id="rId5" Type="http://schemas.openxmlformats.org/officeDocument/2006/relationships/image" Target="../media/image120.wmf"/><Relationship Id="rId15" Type="http://schemas.openxmlformats.org/officeDocument/2006/relationships/image" Target="../media/image125.wmf"/><Relationship Id="rId23" Type="http://schemas.openxmlformats.org/officeDocument/2006/relationships/image" Target="../media/image129.wmf"/><Relationship Id="rId28" Type="http://schemas.openxmlformats.org/officeDocument/2006/relationships/oleObject" Target="../embeddings/oleObject106.bin"/><Relationship Id="rId10" Type="http://schemas.openxmlformats.org/officeDocument/2006/relationships/oleObject" Target="../embeddings/oleObject97.bin"/><Relationship Id="rId19" Type="http://schemas.openxmlformats.org/officeDocument/2006/relationships/image" Target="../media/image127.wmf"/><Relationship Id="rId4" Type="http://schemas.openxmlformats.org/officeDocument/2006/relationships/oleObject" Target="../embeddings/oleObject94.bin"/><Relationship Id="rId9" Type="http://schemas.openxmlformats.org/officeDocument/2006/relationships/image" Target="../media/image122.wmf"/><Relationship Id="rId14" Type="http://schemas.openxmlformats.org/officeDocument/2006/relationships/oleObject" Target="../embeddings/oleObject99.bin"/><Relationship Id="rId22" Type="http://schemas.openxmlformats.org/officeDocument/2006/relationships/oleObject" Target="../embeddings/oleObject103.bin"/><Relationship Id="rId27" Type="http://schemas.openxmlformats.org/officeDocument/2006/relationships/image" Target="../media/image131.wmf"/></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109.bin"/><Relationship Id="rId13" Type="http://schemas.openxmlformats.org/officeDocument/2006/relationships/image" Target="../media/image137.wmf"/><Relationship Id="rId3" Type="http://schemas.openxmlformats.org/officeDocument/2006/relationships/notesSlide" Target="../notesSlides/notesSlide37.xml"/><Relationship Id="rId7" Type="http://schemas.openxmlformats.org/officeDocument/2006/relationships/image" Target="../media/image134.wmf"/><Relationship Id="rId12" Type="http://schemas.openxmlformats.org/officeDocument/2006/relationships/oleObject" Target="../embeddings/oleObject111.bin"/><Relationship Id="rId2" Type="http://schemas.openxmlformats.org/officeDocument/2006/relationships/slideLayout" Target="../slideLayouts/slideLayout16.xml"/><Relationship Id="rId1" Type="http://schemas.openxmlformats.org/officeDocument/2006/relationships/vmlDrawing" Target="../drawings/vmlDrawing25.vml"/><Relationship Id="rId6" Type="http://schemas.openxmlformats.org/officeDocument/2006/relationships/oleObject" Target="../embeddings/oleObject108.bin"/><Relationship Id="rId11" Type="http://schemas.openxmlformats.org/officeDocument/2006/relationships/image" Target="../media/image136.wmf"/><Relationship Id="rId5" Type="http://schemas.openxmlformats.org/officeDocument/2006/relationships/image" Target="../media/image133.wmf"/><Relationship Id="rId10" Type="http://schemas.openxmlformats.org/officeDocument/2006/relationships/oleObject" Target="../embeddings/oleObject110.bin"/><Relationship Id="rId4" Type="http://schemas.openxmlformats.org/officeDocument/2006/relationships/oleObject" Target="../embeddings/oleObject107.bin"/><Relationship Id="rId9" Type="http://schemas.openxmlformats.org/officeDocument/2006/relationships/image" Target="../media/image135.wmf"/></Relationships>
</file>

<file path=ppt/slides/_rels/slide38.xml.rels><?xml version="1.0" encoding="UTF-8" standalone="yes"?>
<Relationships xmlns="http://schemas.openxmlformats.org/package/2006/relationships"><Relationship Id="rId3" Type="http://schemas.openxmlformats.org/officeDocument/2006/relationships/image" Target="../media/image138.jpe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114.bin"/><Relationship Id="rId3" Type="http://schemas.openxmlformats.org/officeDocument/2006/relationships/notesSlide" Target="../notesSlides/notesSlide39.xml"/><Relationship Id="rId7" Type="http://schemas.openxmlformats.org/officeDocument/2006/relationships/image" Target="../media/image140.wmf"/><Relationship Id="rId2" Type="http://schemas.openxmlformats.org/officeDocument/2006/relationships/slideLayout" Target="../slideLayouts/slideLayout15.xml"/><Relationship Id="rId1" Type="http://schemas.openxmlformats.org/officeDocument/2006/relationships/vmlDrawing" Target="../drawings/vmlDrawing26.vml"/><Relationship Id="rId6" Type="http://schemas.openxmlformats.org/officeDocument/2006/relationships/oleObject" Target="../embeddings/oleObject113.bin"/><Relationship Id="rId5" Type="http://schemas.openxmlformats.org/officeDocument/2006/relationships/image" Target="../media/image139.wmf"/><Relationship Id="rId4" Type="http://schemas.openxmlformats.org/officeDocument/2006/relationships/oleObject" Target="../embeddings/oleObject112.bin"/><Relationship Id="rId9" Type="http://schemas.openxmlformats.org/officeDocument/2006/relationships/image" Target="../media/image141.wmf"/></Relationships>
</file>

<file path=ppt/slides/_rels/slide4.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notesSlide" Target="../notesSlides/notesSlide4.xml"/><Relationship Id="rId7" Type="http://schemas.openxmlformats.org/officeDocument/2006/relationships/image" Target="../media/image13.wmf"/><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oleObject" Target="../embeddings/oleObject9.bin"/><Relationship Id="rId5" Type="http://schemas.openxmlformats.org/officeDocument/2006/relationships/image" Target="../media/image12.wmf"/><Relationship Id="rId10" Type="http://schemas.openxmlformats.org/officeDocument/2006/relationships/image" Target="../media/image14.wmf"/><Relationship Id="rId4" Type="http://schemas.openxmlformats.org/officeDocument/2006/relationships/oleObject" Target="../embeddings/oleObject8.bin"/><Relationship Id="rId9" Type="http://schemas.openxmlformats.org/officeDocument/2006/relationships/oleObject" Target="../embeddings/oleObject10.bin"/></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117.bin"/><Relationship Id="rId13" Type="http://schemas.openxmlformats.org/officeDocument/2006/relationships/image" Target="../media/image146.wmf"/><Relationship Id="rId3" Type="http://schemas.openxmlformats.org/officeDocument/2006/relationships/notesSlide" Target="../notesSlides/notesSlide40.xml"/><Relationship Id="rId7" Type="http://schemas.openxmlformats.org/officeDocument/2006/relationships/image" Target="../media/image143.wmf"/><Relationship Id="rId12" Type="http://schemas.openxmlformats.org/officeDocument/2006/relationships/oleObject" Target="../embeddings/oleObject119.bin"/><Relationship Id="rId17" Type="http://schemas.openxmlformats.org/officeDocument/2006/relationships/image" Target="../media/image148.wmf"/><Relationship Id="rId2" Type="http://schemas.openxmlformats.org/officeDocument/2006/relationships/slideLayout" Target="../slideLayouts/slideLayout14.xml"/><Relationship Id="rId16" Type="http://schemas.openxmlformats.org/officeDocument/2006/relationships/oleObject" Target="../embeddings/oleObject121.bin"/><Relationship Id="rId1" Type="http://schemas.openxmlformats.org/officeDocument/2006/relationships/vmlDrawing" Target="../drawings/vmlDrawing27.vml"/><Relationship Id="rId6" Type="http://schemas.openxmlformats.org/officeDocument/2006/relationships/oleObject" Target="../embeddings/oleObject116.bin"/><Relationship Id="rId11" Type="http://schemas.openxmlformats.org/officeDocument/2006/relationships/image" Target="../media/image145.wmf"/><Relationship Id="rId5" Type="http://schemas.openxmlformats.org/officeDocument/2006/relationships/image" Target="../media/image142.wmf"/><Relationship Id="rId15" Type="http://schemas.openxmlformats.org/officeDocument/2006/relationships/image" Target="../media/image147.wmf"/><Relationship Id="rId10" Type="http://schemas.openxmlformats.org/officeDocument/2006/relationships/oleObject" Target="../embeddings/oleObject118.bin"/><Relationship Id="rId4" Type="http://schemas.openxmlformats.org/officeDocument/2006/relationships/oleObject" Target="../embeddings/oleObject115.bin"/><Relationship Id="rId9" Type="http://schemas.openxmlformats.org/officeDocument/2006/relationships/image" Target="../media/image144.wmf"/><Relationship Id="rId14" Type="http://schemas.openxmlformats.org/officeDocument/2006/relationships/oleObject" Target="../embeddings/oleObject120.bin"/></Relationships>
</file>

<file path=ppt/slides/_rels/slide41.xml.rels><?xml version="1.0" encoding="UTF-8" standalone="yes"?>
<Relationships xmlns="http://schemas.openxmlformats.org/package/2006/relationships"><Relationship Id="rId3" Type="http://schemas.openxmlformats.org/officeDocument/2006/relationships/image" Target="../media/image149.jpe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124.bin"/><Relationship Id="rId13" Type="http://schemas.openxmlformats.org/officeDocument/2006/relationships/image" Target="../media/image154.wmf"/><Relationship Id="rId3" Type="http://schemas.openxmlformats.org/officeDocument/2006/relationships/notesSlide" Target="../notesSlides/notesSlide42.xml"/><Relationship Id="rId7" Type="http://schemas.openxmlformats.org/officeDocument/2006/relationships/image" Target="../media/image151.wmf"/><Relationship Id="rId12" Type="http://schemas.openxmlformats.org/officeDocument/2006/relationships/oleObject" Target="../embeddings/oleObject126.bin"/><Relationship Id="rId2" Type="http://schemas.openxmlformats.org/officeDocument/2006/relationships/slideLayout" Target="../slideLayouts/slideLayout6.xml"/><Relationship Id="rId1" Type="http://schemas.openxmlformats.org/officeDocument/2006/relationships/vmlDrawing" Target="../drawings/vmlDrawing28.vml"/><Relationship Id="rId6" Type="http://schemas.openxmlformats.org/officeDocument/2006/relationships/oleObject" Target="../embeddings/oleObject123.bin"/><Relationship Id="rId11" Type="http://schemas.openxmlformats.org/officeDocument/2006/relationships/image" Target="../media/image153.wmf"/><Relationship Id="rId5" Type="http://schemas.openxmlformats.org/officeDocument/2006/relationships/image" Target="../media/image150.wmf"/><Relationship Id="rId10" Type="http://schemas.openxmlformats.org/officeDocument/2006/relationships/oleObject" Target="../embeddings/oleObject125.bin"/><Relationship Id="rId4" Type="http://schemas.openxmlformats.org/officeDocument/2006/relationships/oleObject" Target="../embeddings/oleObject122.bin"/><Relationship Id="rId9" Type="http://schemas.openxmlformats.org/officeDocument/2006/relationships/image" Target="../media/image152.wmf"/></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3.xml"/><Relationship Id="rId1" Type="http://schemas.openxmlformats.org/officeDocument/2006/relationships/vmlDrawing" Target="../drawings/vmlDrawing29.vml"/><Relationship Id="rId5" Type="http://schemas.openxmlformats.org/officeDocument/2006/relationships/image" Target="../media/image155.wmf"/><Relationship Id="rId4" Type="http://schemas.openxmlformats.org/officeDocument/2006/relationships/oleObject" Target="../embeddings/oleObject127.bin"/></Relationships>
</file>

<file path=ppt/slides/_rels/slide44.xml.rels><?xml version="1.0" encoding="UTF-8" standalone="yes"?>
<Relationships xmlns="http://schemas.openxmlformats.org/package/2006/relationships"><Relationship Id="rId8" Type="http://schemas.openxmlformats.org/officeDocument/2006/relationships/image" Target="../media/image157.wmf"/><Relationship Id="rId3" Type="http://schemas.openxmlformats.org/officeDocument/2006/relationships/notesSlide" Target="../notesSlides/notesSlide44.xml"/><Relationship Id="rId7" Type="http://schemas.openxmlformats.org/officeDocument/2006/relationships/oleObject" Target="../embeddings/oleObject129.bin"/><Relationship Id="rId2" Type="http://schemas.openxmlformats.org/officeDocument/2006/relationships/slideLayout" Target="../slideLayouts/slideLayout12.xml"/><Relationship Id="rId1" Type="http://schemas.openxmlformats.org/officeDocument/2006/relationships/vmlDrawing" Target="../drawings/vmlDrawing30.vml"/><Relationship Id="rId6" Type="http://schemas.openxmlformats.org/officeDocument/2006/relationships/image" Target="../media/image156.wmf"/><Relationship Id="rId5" Type="http://schemas.openxmlformats.org/officeDocument/2006/relationships/oleObject" Target="../embeddings/oleObject128.bin"/><Relationship Id="rId4" Type="http://schemas.openxmlformats.org/officeDocument/2006/relationships/image" Target="../media/image158.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1.xml"/><Relationship Id="rId1" Type="http://schemas.openxmlformats.org/officeDocument/2006/relationships/vmlDrawing" Target="../drawings/vmlDrawing31.vml"/><Relationship Id="rId5" Type="http://schemas.openxmlformats.org/officeDocument/2006/relationships/image" Target="../media/image159.wmf"/><Relationship Id="rId4" Type="http://schemas.openxmlformats.org/officeDocument/2006/relationships/oleObject" Target="../embeddings/oleObject130.bin"/></Relationships>
</file>

<file path=ppt/slides/_rels/slide46.xml.rels><?xml version="1.0" encoding="UTF-8" standalone="yes"?>
<Relationships xmlns="http://schemas.openxmlformats.org/package/2006/relationships"><Relationship Id="rId8" Type="http://schemas.openxmlformats.org/officeDocument/2006/relationships/oleObject" Target="../embeddings/oleObject133.bin"/><Relationship Id="rId13" Type="http://schemas.openxmlformats.org/officeDocument/2006/relationships/image" Target="../media/image164.wmf"/><Relationship Id="rId3" Type="http://schemas.openxmlformats.org/officeDocument/2006/relationships/notesSlide" Target="../notesSlides/notesSlide46.xml"/><Relationship Id="rId7" Type="http://schemas.openxmlformats.org/officeDocument/2006/relationships/image" Target="../media/image161.wmf"/><Relationship Id="rId12" Type="http://schemas.openxmlformats.org/officeDocument/2006/relationships/oleObject" Target="../embeddings/oleObject135.bin"/><Relationship Id="rId2" Type="http://schemas.openxmlformats.org/officeDocument/2006/relationships/slideLayout" Target="../slideLayouts/slideLayout6.xml"/><Relationship Id="rId1" Type="http://schemas.openxmlformats.org/officeDocument/2006/relationships/vmlDrawing" Target="../drawings/vmlDrawing32.vml"/><Relationship Id="rId6" Type="http://schemas.openxmlformats.org/officeDocument/2006/relationships/oleObject" Target="../embeddings/oleObject132.bin"/><Relationship Id="rId11" Type="http://schemas.openxmlformats.org/officeDocument/2006/relationships/image" Target="../media/image163.wmf"/><Relationship Id="rId5" Type="http://schemas.openxmlformats.org/officeDocument/2006/relationships/image" Target="../media/image160.wmf"/><Relationship Id="rId15" Type="http://schemas.openxmlformats.org/officeDocument/2006/relationships/image" Target="../media/image165.wmf"/><Relationship Id="rId10" Type="http://schemas.openxmlformats.org/officeDocument/2006/relationships/oleObject" Target="../embeddings/oleObject134.bin"/><Relationship Id="rId4" Type="http://schemas.openxmlformats.org/officeDocument/2006/relationships/oleObject" Target="../embeddings/oleObject131.bin"/><Relationship Id="rId9" Type="http://schemas.openxmlformats.org/officeDocument/2006/relationships/image" Target="../media/image162.wmf"/><Relationship Id="rId14" Type="http://schemas.openxmlformats.org/officeDocument/2006/relationships/oleObject" Target="../embeddings/oleObject136.bin"/></Relationships>
</file>

<file path=ppt/slides/_rels/slide47.xml.rels><?xml version="1.0" encoding="UTF-8" standalone="yes"?>
<Relationships xmlns="http://schemas.openxmlformats.org/package/2006/relationships"><Relationship Id="rId8" Type="http://schemas.openxmlformats.org/officeDocument/2006/relationships/oleObject" Target="../embeddings/oleObject139.bin"/><Relationship Id="rId3" Type="http://schemas.openxmlformats.org/officeDocument/2006/relationships/notesSlide" Target="../notesSlides/notesSlide47.xml"/><Relationship Id="rId7" Type="http://schemas.openxmlformats.org/officeDocument/2006/relationships/image" Target="../media/image167.wmf"/><Relationship Id="rId12" Type="http://schemas.openxmlformats.org/officeDocument/2006/relationships/image" Target="../media/image170.png"/><Relationship Id="rId2" Type="http://schemas.openxmlformats.org/officeDocument/2006/relationships/slideLayout" Target="../slideLayouts/slideLayout6.xml"/><Relationship Id="rId1" Type="http://schemas.openxmlformats.org/officeDocument/2006/relationships/vmlDrawing" Target="../drawings/vmlDrawing33.vml"/><Relationship Id="rId6" Type="http://schemas.openxmlformats.org/officeDocument/2006/relationships/oleObject" Target="../embeddings/oleObject138.bin"/><Relationship Id="rId11" Type="http://schemas.openxmlformats.org/officeDocument/2006/relationships/image" Target="../media/image169.wmf"/><Relationship Id="rId5" Type="http://schemas.openxmlformats.org/officeDocument/2006/relationships/image" Target="../media/image166.wmf"/><Relationship Id="rId10" Type="http://schemas.openxmlformats.org/officeDocument/2006/relationships/oleObject" Target="../embeddings/oleObject140.bin"/><Relationship Id="rId4" Type="http://schemas.openxmlformats.org/officeDocument/2006/relationships/oleObject" Target="../embeddings/oleObject137.bin"/><Relationship Id="rId9" Type="http://schemas.openxmlformats.org/officeDocument/2006/relationships/image" Target="../media/image168.wmf"/></Relationships>
</file>

<file path=ppt/slides/_rels/slide48.xml.rels><?xml version="1.0" encoding="UTF-8" standalone="yes"?>
<Relationships xmlns="http://schemas.openxmlformats.org/package/2006/relationships"><Relationship Id="rId8" Type="http://schemas.openxmlformats.org/officeDocument/2006/relationships/oleObject" Target="../embeddings/oleObject143.bin"/><Relationship Id="rId3" Type="http://schemas.openxmlformats.org/officeDocument/2006/relationships/notesSlide" Target="../notesSlides/notesSlide48.xml"/><Relationship Id="rId7" Type="http://schemas.openxmlformats.org/officeDocument/2006/relationships/image" Target="../media/image172.wmf"/><Relationship Id="rId12" Type="http://schemas.openxmlformats.org/officeDocument/2006/relationships/image" Target="../media/image175.png"/><Relationship Id="rId2" Type="http://schemas.openxmlformats.org/officeDocument/2006/relationships/slideLayout" Target="../slideLayouts/slideLayout6.xml"/><Relationship Id="rId1" Type="http://schemas.openxmlformats.org/officeDocument/2006/relationships/vmlDrawing" Target="../drawings/vmlDrawing34.vml"/><Relationship Id="rId6" Type="http://schemas.openxmlformats.org/officeDocument/2006/relationships/oleObject" Target="../embeddings/oleObject142.bin"/><Relationship Id="rId11" Type="http://schemas.openxmlformats.org/officeDocument/2006/relationships/image" Target="../media/image174.wmf"/><Relationship Id="rId5" Type="http://schemas.openxmlformats.org/officeDocument/2006/relationships/image" Target="../media/image171.wmf"/><Relationship Id="rId10" Type="http://schemas.openxmlformats.org/officeDocument/2006/relationships/oleObject" Target="../embeddings/oleObject144.bin"/><Relationship Id="rId4" Type="http://schemas.openxmlformats.org/officeDocument/2006/relationships/oleObject" Target="../embeddings/oleObject141.bin"/><Relationship Id="rId9" Type="http://schemas.openxmlformats.org/officeDocument/2006/relationships/image" Target="../media/image173.wmf"/></Relationships>
</file>

<file path=ppt/slides/_rels/slide49.xml.rels><?xml version="1.0" encoding="UTF-8" standalone="yes"?>
<Relationships xmlns="http://schemas.openxmlformats.org/package/2006/relationships"><Relationship Id="rId8" Type="http://schemas.openxmlformats.org/officeDocument/2006/relationships/oleObject" Target="../embeddings/oleObject147.bin"/><Relationship Id="rId3" Type="http://schemas.openxmlformats.org/officeDocument/2006/relationships/notesSlide" Target="../notesSlides/notesSlide49.xml"/><Relationship Id="rId7" Type="http://schemas.openxmlformats.org/officeDocument/2006/relationships/image" Target="../media/image177.wmf"/><Relationship Id="rId2" Type="http://schemas.openxmlformats.org/officeDocument/2006/relationships/slideLayout" Target="../slideLayouts/slideLayout6.xml"/><Relationship Id="rId1" Type="http://schemas.openxmlformats.org/officeDocument/2006/relationships/vmlDrawing" Target="../drawings/vmlDrawing35.vml"/><Relationship Id="rId6" Type="http://schemas.openxmlformats.org/officeDocument/2006/relationships/oleObject" Target="../embeddings/oleObject146.bin"/><Relationship Id="rId5" Type="http://schemas.openxmlformats.org/officeDocument/2006/relationships/image" Target="../media/image176.wmf"/><Relationship Id="rId4" Type="http://schemas.openxmlformats.org/officeDocument/2006/relationships/oleObject" Target="../embeddings/oleObject145.bin"/><Relationship Id="rId9" Type="http://schemas.openxmlformats.org/officeDocument/2006/relationships/image" Target="../media/image178.wmf"/></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179.png"/><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image" Target="../media/image121.png"/></Relationships>
</file>

<file path=ppt/slides/_rels/slide51.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image" Target="../media/image123.png"/></Relationships>
</file>

<file path=ppt/slides/_rels/slide52.xml.rels><?xml version="1.0" encoding="UTF-8" standalone="yes"?>
<Relationships xmlns="http://schemas.openxmlformats.org/package/2006/relationships"><Relationship Id="rId3" Type="http://schemas.openxmlformats.org/officeDocument/2006/relationships/image" Target="../media/image181.pn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182.jpe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183.pn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57.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9.xml"/><Relationship Id="rId1" Type="http://schemas.openxmlformats.org/officeDocument/2006/relationships/vmlDrawing" Target="../drawings/vmlDrawing36.vml"/><Relationship Id="rId5" Type="http://schemas.openxmlformats.org/officeDocument/2006/relationships/image" Target="../media/image184.wmf"/><Relationship Id="rId4" Type="http://schemas.openxmlformats.org/officeDocument/2006/relationships/oleObject" Target="../embeddings/oleObject148.bin"/></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7" Type="http://schemas.openxmlformats.org/officeDocument/2006/relationships/image" Target="../media/image186.wmf"/><Relationship Id="rId2" Type="http://schemas.openxmlformats.org/officeDocument/2006/relationships/slideLayout" Target="../slideLayouts/slideLayout8.xml"/><Relationship Id="rId1" Type="http://schemas.openxmlformats.org/officeDocument/2006/relationships/vmlDrawing" Target="../drawings/vmlDrawing37.vml"/><Relationship Id="rId6" Type="http://schemas.openxmlformats.org/officeDocument/2006/relationships/oleObject" Target="../embeddings/oleObject150.bin"/><Relationship Id="rId5" Type="http://schemas.openxmlformats.org/officeDocument/2006/relationships/image" Target="../media/image185.wmf"/><Relationship Id="rId4" Type="http://schemas.openxmlformats.org/officeDocument/2006/relationships/oleObject" Target="../embeddings/oleObject149.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3.xml"/><Relationship Id="rId1" Type="http://schemas.openxmlformats.org/officeDocument/2006/relationships/vmlDrawing" Target="../drawings/vmlDrawing4.vml"/><Relationship Id="rId5" Type="http://schemas.openxmlformats.org/officeDocument/2006/relationships/image" Target="../media/image17.wmf"/><Relationship Id="rId4" Type="http://schemas.openxmlformats.org/officeDocument/2006/relationships/oleObject" Target="../embeddings/oleObject11.bin"/></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7.xml"/><Relationship Id="rId1" Type="http://schemas.openxmlformats.org/officeDocument/2006/relationships/vmlDrawing" Target="../drawings/vmlDrawing38.vml"/><Relationship Id="rId5" Type="http://schemas.openxmlformats.org/officeDocument/2006/relationships/image" Target="../media/image187.wmf"/><Relationship Id="rId4" Type="http://schemas.openxmlformats.org/officeDocument/2006/relationships/oleObject" Target="../embeddings/oleObject151.bin"/></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7" Type="http://schemas.openxmlformats.org/officeDocument/2006/relationships/image" Target="../media/image189.wmf"/><Relationship Id="rId2" Type="http://schemas.openxmlformats.org/officeDocument/2006/relationships/slideLayout" Target="../slideLayouts/slideLayout6.xml"/><Relationship Id="rId1" Type="http://schemas.openxmlformats.org/officeDocument/2006/relationships/vmlDrawing" Target="../drawings/vmlDrawing39.vml"/><Relationship Id="rId6" Type="http://schemas.openxmlformats.org/officeDocument/2006/relationships/oleObject" Target="../embeddings/oleObject153.bin"/><Relationship Id="rId5" Type="http://schemas.openxmlformats.org/officeDocument/2006/relationships/image" Target="../media/image188.wmf"/><Relationship Id="rId4" Type="http://schemas.openxmlformats.org/officeDocument/2006/relationships/oleObject" Target="../embeddings/oleObject152.bin"/></Relationships>
</file>

<file path=ppt/slides/_rels/slide62.xml.rels><?xml version="1.0" encoding="UTF-8" standalone="yes"?>
<Relationships xmlns="http://schemas.openxmlformats.org/package/2006/relationships"><Relationship Id="rId3" Type="http://schemas.openxmlformats.org/officeDocument/2006/relationships/image" Target="../media/image190.jpeg"/><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191.jpeg"/><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192.jpeg"/><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8" Type="http://schemas.openxmlformats.org/officeDocument/2006/relationships/oleObject" Target="../embeddings/oleObject156.bin"/><Relationship Id="rId13" Type="http://schemas.openxmlformats.org/officeDocument/2006/relationships/image" Target="../media/image197.wmf"/><Relationship Id="rId18" Type="http://schemas.openxmlformats.org/officeDocument/2006/relationships/oleObject" Target="../embeddings/oleObject161.bin"/><Relationship Id="rId26" Type="http://schemas.openxmlformats.org/officeDocument/2006/relationships/oleObject" Target="../embeddings/oleObject165.bin"/><Relationship Id="rId3" Type="http://schemas.openxmlformats.org/officeDocument/2006/relationships/notesSlide" Target="../notesSlides/notesSlide65.xml"/><Relationship Id="rId21" Type="http://schemas.openxmlformats.org/officeDocument/2006/relationships/image" Target="../media/image201.wmf"/><Relationship Id="rId7" Type="http://schemas.openxmlformats.org/officeDocument/2006/relationships/image" Target="../media/image194.wmf"/><Relationship Id="rId12" Type="http://schemas.openxmlformats.org/officeDocument/2006/relationships/oleObject" Target="../embeddings/oleObject158.bin"/><Relationship Id="rId17" Type="http://schemas.openxmlformats.org/officeDocument/2006/relationships/image" Target="../media/image199.wmf"/><Relationship Id="rId25" Type="http://schemas.openxmlformats.org/officeDocument/2006/relationships/image" Target="../media/image203.wmf"/><Relationship Id="rId2" Type="http://schemas.openxmlformats.org/officeDocument/2006/relationships/slideLayout" Target="../slideLayouts/slideLayout56.xml"/><Relationship Id="rId16" Type="http://schemas.openxmlformats.org/officeDocument/2006/relationships/oleObject" Target="../embeddings/oleObject160.bin"/><Relationship Id="rId20" Type="http://schemas.openxmlformats.org/officeDocument/2006/relationships/oleObject" Target="../embeddings/oleObject162.bin"/><Relationship Id="rId1" Type="http://schemas.openxmlformats.org/officeDocument/2006/relationships/vmlDrawing" Target="../drawings/vmlDrawing40.vml"/><Relationship Id="rId6" Type="http://schemas.openxmlformats.org/officeDocument/2006/relationships/oleObject" Target="../embeddings/oleObject155.bin"/><Relationship Id="rId11" Type="http://schemas.openxmlformats.org/officeDocument/2006/relationships/image" Target="../media/image196.wmf"/><Relationship Id="rId24" Type="http://schemas.openxmlformats.org/officeDocument/2006/relationships/oleObject" Target="../embeddings/oleObject164.bin"/><Relationship Id="rId5" Type="http://schemas.openxmlformats.org/officeDocument/2006/relationships/image" Target="../media/image193.wmf"/><Relationship Id="rId15" Type="http://schemas.openxmlformats.org/officeDocument/2006/relationships/image" Target="../media/image198.wmf"/><Relationship Id="rId23" Type="http://schemas.openxmlformats.org/officeDocument/2006/relationships/image" Target="../media/image202.wmf"/><Relationship Id="rId10" Type="http://schemas.openxmlformats.org/officeDocument/2006/relationships/oleObject" Target="../embeddings/oleObject157.bin"/><Relationship Id="rId19" Type="http://schemas.openxmlformats.org/officeDocument/2006/relationships/image" Target="../media/image200.wmf"/><Relationship Id="rId4" Type="http://schemas.openxmlformats.org/officeDocument/2006/relationships/oleObject" Target="../embeddings/oleObject154.bin"/><Relationship Id="rId9" Type="http://schemas.openxmlformats.org/officeDocument/2006/relationships/image" Target="../media/image195.wmf"/><Relationship Id="rId14" Type="http://schemas.openxmlformats.org/officeDocument/2006/relationships/oleObject" Target="../embeddings/oleObject159.bin"/><Relationship Id="rId22" Type="http://schemas.openxmlformats.org/officeDocument/2006/relationships/oleObject" Target="../embeddings/oleObject163.bin"/><Relationship Id="rId27" Type="http://schemas.openxmlformats.org/officeDocument/2006/relationships/image" Target="../media/image204.wmf"/></Relationships>
</file>

<file path=ppt/slides/_rels/slide66.xml.rels><?xml version="1.0" encoding="UTF-8" standalone="yes"?>
<Relationships xmlns="http://schemas.openxmlformats.org/package/2006/relationships"><Relationship Id="rId8" Type="http://schemas.openxmlformats.org/officeDocument/2006/relationships/oleObject" Target="../embeddings/oleObject168.bin"/><Relationship Id="rId13" Type="http://schemas.openxmlformats.org/officeDocument/2006/relationships/image" Target="../media/image209.wmf"/><Relationship Id="rId3" Type="http://schemas.openxmlformats.org/officeDocument/2006/relationships/notesSlide" Target="../notesSlides/notesSlide66.xml"/><Relationship Id="rId7" Type="http://schemas.openxmlformats.org/officeDocument/2006/relationships/image" Target="../media/image206.wmf"/><Relationship Id="rId12" Type="http://schemas.openxmlformats.org/officeDocument/2006/relationships/oleObject" Target="../embeddings/oleObject170.bin"/><Relationship Id="rId2" Type="http://schemas.openxmlformats.org/officeDocument/2006/relationships/slideLayout" Target="../slideLayouts/slideLayout56.xml"/><Relationship Id="rId1" Type="http://schemas.openxmlformats.org/officeDocument/2006/relationships/vmlDrawing" Target="../drawings/vmlDrawing41.vml"/><Relationship Id="rId6" Type="http://schemas.openxmlformats.org/officeDocument/2006/relationships/oleObject" Target="../embeddings/oleObject167.bin"/><Relationship Id="rId11" Type="http://schemas.openxmlformats.org/officeDocument/2006/relationships/image" Target="../media/image208.wmf"/><Relationship Id="rId5" Type="http://schemas.openxmlformats.org/officeDocument/2006/relationships/image" Target="../media/image205.wmf"/><Relationship Id="rId10" Type="http://schemas.openxmlformats.org/officeDocument/2006/relationships/oleObject" Target="../embeddings/oleObject169.bin"/><Relationship Id="rId4" Type="http://schemas.openxmlformats.org/officeDocument/2006/relationships/oleObject" Target="../embeddings/oleObject166.bin"/><Relationship Id="rId9" Type="http://schemas.openxmlformats.org/officeDocument/2006/relationships/image" Target="../media/image207.wmf"/></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7" Type="http://schemas.openxmlformats.org/officeDocument/2006/relationships/image" Target="../media/image211.wmf"/><Relationship Id="rId2" Type="http://schemas.openxmlformats.org/officeDocument/2006/relationships/slideLayout" Target="../slideLayouts/slideLayout6.xml"/><Relationship Id="rId1" Type="http://schemas.openxmlformats.org/officeDocument/2006/relationships/vmlDrawing" Target="../drawings/vmlDrawing42.vml"/><Relationship Id="rId6" Type="http://schemas.openxmlformats.org/officeDocument/2006/relationships/oleObject" Target="../embeddings/oleObject172.bin"/><Relationship Id="rId5" Type="http://schemas.openxmlformats.org/officeDocument/2006/relationships/image" Target="../media/image210.wmf"/><Relationship Id="rId4" Type="http://schemas.openxmlformats.org/officeDocument/2006/relationships/oleObject" Target="../embeddings/oleObject171.bin"/></Relationships>
</file>

<file path=ppt/slides/_rels/slide68.xml.rels><?xml version="1.0" encoding="UTF-8" standalone="yes"?>
<Relationships xmlns="http://schemas.openxmlformats.org/package/2006/relationships"><Relationship Id="rId3" Type="http://schemas.openxmlformats.org/officeDocument/2006/relationships/image" Target="../media/image212.jpeg"/><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213.jpeg"/><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9.wmf"/><Relationship Id="rId2" Type="http://schemas.openxmlformats.org/officeDocument/2006/relationships/slideLayout" Target="../slideLayouts/slideLayout33.xml"/><Relationship Id="rId1" Type="http://schemas.openxmlformats.org/officeDocument/2006/relationships/vmlDrawing" Target="../drawings/vmlDrawing5.vml"/><Relationship Id="rId6" Type="http://schemas.openxmlformats.org/officeDocument/2006/relationships/oleObject" Target="../embeddings/oleObject13.bin"/><Relationship Id="rId5" Type="http://schemas.openxmlformats.org/officeDocument/2006/relationships/image" Target="../media/image18.wmf"/><Relationship Id="rId4" Type="http://schemas.openxmlformats.org/officeDocument/2006/relationships/oleObject" Target="../embeddings/oleObject12.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vmlDrawing" Target="../drawings/vmlDrawing6.vml"/><Relationship Id="rId5" Type="http://schemas.openxmlformats.org/officeDocument/2006/relationships/image" Target="../media/image20.wmf"/><Relationship Id="rId4" Type="http://schemas.openxmlformats.org/officeDocument/2006/relationships/oleObject" Target="../embeddings/oleObject14.bin"/></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7153" y="1433422"/>
            <a:ext cx="3172867" cy="645195"/>
          </a:xfrm>
        </p:spPr>
        <p:txBody>
          <a:bodyPr/>
          <a:lstStyle/>
          <a:p>
            <a:pPr eaLnBrk="1" hangingPunct="1">
              <a:defRPr/>
            </a:pPr>
            <a:r>
              <a:rPr lang="en-US" altLang="en-US" sz="4800" b="1" kern="1200" dirty="0">
                <a:solidFill>
                  <a:schemeClr val="tx1"/>
                </a:solidFill>
                <a:ea typeface="ＭＳ Ｐゴシック" pitchFamily="34" charset="-128"/>
                <a:cs typeface="+mn-cs"/>
              </a:rPr>
              <a:t>Chapter 9</a:t>
            </a:r>
            <a:endParaRPr lang="en-GB" sz="4800" b="1" kern="1200" dirty="0">
              <a:solidFill>
                <a:schemeClr val="tx1"/>
              </a:solidFill>
              <a:ea typeface="ＭＳ Ｐゴシック" pitchFamily="34" charset="-128"/>
              <a:cs typeface="+mn-cs"/>
            </a:endParaRPr>
          </a:p>
        </p:txBody>
      </p:sp>
      <p:sp>
        <p:nvSpPr>
          <p:cNvPr id="5" name="Content Placeholder 4"/>
          <p:cNvSpPr>
            <a:spLocks noGrp="1"/>
          </p:cNvSpPr>
          <p:nvPr>
            <p:ph sz="quarter" idx="10"/>
          </p:nvPr>
        </p:nvSpPr>
        <p:spPr>
          <a:xfrm>
            <a:off x="587826" y="2092515"/>
            <a:ext cx="2899281" cy="1512168"/>
          </a:xfrm>
        </p:spPr>
        <p:txBody>
          <a:bodyPr anchor="ctr"/>
          <a:lstStyle/>
          <a:p>
            <a:pPr marL="0" indent="0" algn="ctr" eaLnBrk="1" hangingPunct="1">
              <a:spcBef>
                <a:spcPct val="0"/>
              </a:spcBef>
              <a:buNone/>
              <a:defRPr/>
            </a:pPr>
            <a:r>
              <a:rPr lang="en-US" altLang="en-US" sz="4800" b="1" kern="1200" dirty="0">
                <a:latin typeface="+mj-lt"/>
                <a:ea typeface="ＭＳ Ｐゴシック" pitchFamily="34" charset="-128"/>
                <a:cs typeface="+mn-cs"/>
              </a:rPr>
              <a:t>Lecture</a:t>
            </a:r>
          </a:p>
          <a:p>
            <a:pPr marL="0" indent="0" algn="ctr" eaLnBrk="1" hangingPunct="1">
              <a:spcBef>
                <a:spcPct val="0"/>
              </a:spcBef>
              <a:buNone/>
              <a:defRPr/>
            </a:pPr>
            <a:r>
              <a:rPr lang="en-US" altLang="en-US" sz="4800" b="1" kern="1200" dirty="0">
                <a:latin typeface="+mj-lt"/>
                <a:ea typeface="ＭＳ Ｐゴシック" pitchFamily="34" charset="-128"/>
                <a:cs typeface="+mn-cs"/>
              </a:rPr>
              <a:t>Outline</a:t>
            </a:r>
          </a:p>
        </p:txBody>
      </p:sp>
      <p:sp>
        <p:nvSpPr>
          <p:cNvPr id="6" name="Content Placeholder 5"/>
          <p:cNvSpPr>
            <a:spLocks noGrp="1"/>
          </p:cNvSpPr>
          <p:nvPr>
            <p:ph sz="quarter" idx="11"/>
          </p:nvPr>
        </p:nvSpPr>
        <p:spPr>
          <a:xfrm>
            <a:off x="121670" y="4401502"/>
            <a:ext cx="3828202" cy="873526"/>
          </a:xfrm>
        </p:spPr>
        <p:txBody>
          <a:bodyPr anchor="ctr"/>
          <a:lstStyle/>
          <a:p>
            <a:pPr marL="0" indent="0" algn="ctr" eaLnBrk="1" hangingPunct="1">
              <a:spcBef>
                <a:spcPct val="0"/>
              </a:spcBef>
              <a:buNone/>
              <a:defRPr/>
            </a:pPr>
            <a:r>
              <a:rPr lang="en-US" altLang="en-US" sz="2000" b="1" kern="1200" dirty="0">
                <a:latin typeface="+mj-lt"/>
                <a:ea typeface="ＭＳ Ｐゴシック" pitchFamily="34" charset="-128"/>
                <a:cs typeface="+mn-cs"/>
              </a:rPr>
              <a:t>Prepared by</a:t>
            </a:r>
          </a:p>
          <a:p>
            <a:pPr marL="0" indent="0" algn="ctr" eaLnBrk="1" hangingPunct="1">
              <a:spcBef>
                <a:spcPct val="0"/>
              </a:spcBef>
              <a:buNone/>
              <a:defRPr/>
            </a:pPr>
            <a:r>
              <a:rPr lang="en-US" altLang="en-US" sz="2000" b="1" kern="1200" dirty="0" err="1">
                <a:latin typeface="+mj-lt"/>
                <a:ea typeface="ＭＳ Ｐゴシック" pitchFamily="34" charset="-128"/>
                <a:cs typeface="+mn-cs"/>
              </a:rPr>
              <a:t>Harpreet</a:t>
            </a:r>
            <a:r>
              <a:rPr lang="en-US" altLang="en-US" sz="2000" b="1" kern="1200" dirty="0">
                <a:latin typeface="+mj-lt"/>
                <a:ea typeface="ＭＳ Ｐゴシック" pitchFamily="34" charset="-128"/>
                <a:cs typeface="+mn-cs"/>
              </a:rPr>
              <a:t> Malhotra</a:t>
            </a:r>
          </a:p>
          <a:p>
            <a:pPr marL="0" indent="0" algn="ctr" eaLnBrk="1" hangingPunct="1">
              <a:spcBef>
                <a:spcPct val="0"/>
              </a:spcBef>
              <a:buNone/>
              <a:defRPr/>
            </a:pPr>
            <a:r>
              <a:rPr lang="en-US" altLang="en-US" sz="1600" b="1" i="1" kern="1200" dirty="0">
                <a:latin typeface="+mj-lt"/>
                <a:ea typeface="ＭＳ Ｐゴシック" pitchFamily="34" charset="-128"/>
                <a:cs typeface="+mn-cs"/>
              </a:rPr>
              <a:t>Florida State College at Jacksonville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9058" y="837663"/>
            <a:ext cx="4488284" cy="5455723"/>
          </a:xfrm>
          <a:prstGeom prst="rect">
            <a:avLst/>
          </a:prstGeom>
        </p:spPr>
      </p:pic>
      <p:pic>
        <p:nvPicPr>
          <p:cNvPr id="16" name="MH Logo" descr="Logo: McGraw-Hill Educati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4510"/>
            <a:ext cx="8229600" cy="566908"/>
          </a:xfrm>
        </p:spPr>
        <p:txBody>
          <a:bodyPr/>
          <a:lstStyle/>
          <a:p>
            <a:r>
              <a:rPr lang="en-US" altLang="en-US" sz="3200" b="1" dirty="0">
                <a:ea typeface="MS PGothic" charset="-128"/>
                <a:cs typeface="ＭＳ Ｐゴシック" charset="-128"/>
              </a:rPr>
              <a:t>9.1	Introduction to Acids and Bases (9)</a:t>
            </a:r>
            <a:endParaRPr lang="en-GB" sz="3200" b="1" dirty="0">
              <a:ea typeface="MS PGothic" charset="-128"/>
              <a:cs typeface="ＭＳ Ｐゴシック" charset="-128"/>
            </a:endParaRPr>
          </a:p>
        </p:txBody>
      </p:sp>
      <p:sp>
        <p:nvSpPr>
          <p:cNvPr id="26" name="Content Placeholder 6"/>
          <p:cNvSpPr>
            <a:spLocks noGrp="1"/>
          </p:cNvSpPr>
          <p:nvPr>
            <p:ph sz="quarter" idx="10"/>
          </p:nvPr>
        </p:nvSpPr>
        <p:spPr>
          <a:xfrm>
            <a:off x="2124544" y="951885"/>
            <a:ext cx="5014319" cy="331076"/>
          </a:xfrm>
          <a:noFill/>
        </p:spPr>
        <p:txBody>
          <a:bodyPr anchor="ctr"/>
          <a:lstStyle/>
          <a:p>
            <a:pPr marL="457200" lvl="0" indent="-457200" algn="ctr" eaLnBrk="1" hangingPunct="1">
              <a:spcBef>
                <a:spcPct val="0"/>
              </a:spcBef>
              <a:buFont typeface="+mj-lt"/>
              <a:buAutoNum type="alphaUcPeriod" startAt="2"/>
            </a:pPr>
            <a:r>
              <a:rPr lang="en-US" altLang="en-US" sz="2800" b="1" dirty="0" err="1">
                <a:solidFill>
                  <a:schemeClr val="tx2"/>
                </a:solidFill>
                <a:latin typeface="+mj-lt"/>
                <a:ea typeface="MS PGothic" charset="-128"/>
                <a:cs typeface="ＭＳ Ｐゴシック" charset="-128"/>
              </a:rPr>
              <a:t>Brønsted</a:t>
            </a:r>
            <a:r>
              <a:rPr lang="en-US" altLang="en-US" sz="2800" b="1" dirty="0">
                <a:solidFill>
                  <a:schemeClr val="tx2"/>
                </a:solidFill>
                <a:latin typeface="+mj-lt"/>
                <a:ea typeface="MS PGothic" charset="-128"/>
                <a:cs typeface="ＭＳ Ｐゴシック" charset="-128"/>
              </a:rPr>
              <a:t>–Lowry Bases</a:t>
            </a:r>
            <a:endParaRPr lang="en-GB" sz="2800" b="1" dirty="0">
              <a:solidFill>
                <a:schemeClr val="tx2"/>
              </a:solidFill>
              <a:latin typeface="+mj-lt"/>
              <a:ea typeface="MS PGothic" charset="-128"/>
              <a:cs typeface="ＭＳ Ｐゴシック" charset="-128"/>
            </a:endParaRPr>
          </a:p>
        </p:txBody>
      </p:sp>
      <p:sp>
        <p:nvSpPr>
          <p:cNvPr id="27" name="Content Placeholder 8"/>
          <p:cNvSpPr>
            <a:spLocks noGrp="1"/>
          </p:cNvSpPr>
          <p:nvPr>
            <p:ph sz="quarter" idx="11"/>
          </p:nvPr>
        </p:nvSpPr>
        <p:spPr>
          <a:xfrm>
            <a:off x="472317" y="1503004"/>
            <a:ext cx="6222379" cy="354998"/>
          </a:xfrm>
        </p:spPr>
        <p:txBody>
          <a:bodyPr anchor="ctr"/>
          <a:lstStyle/>
          <a:p>
            <a:pPr marL="0" indent="0" eaLnBrk="1" hangingPunct="1">
              <a:spcBef>
                <a:spcPct val="0"/>
              </a:spcBef>
              <a:buNone/>
            </a:pPr>
            <a:r>
              <a:rPr lang="en-US" altLang="en-US" sz="2400" b="1" dirty="0"/>
              <a:t>Common </a:t>
            </a:r>
            <a:r>
              <a:rPr lang="en-US" altLang="en-US" sz="2400" b="1" dirty="0" err="1">
                <a:solidFill>
                  <a:schemeClr val="tx2"/>
                </a:solidFill>
              </a:rPr>
              <a:t>Brønsted</a:t>
            </a:r>
            <a:r>
              <a:rPr lang="en-US" altLang="en-US" sz="2400" b="1" dirty="0">
                <a:solidFill>
                  <a:schemeClr val="tx2"/>
                </a:solidFill>
              </a:rPr>
              <a:t>–Lowry Bases (</a:t>
            </a:r>
            <a:r>
              <a:rPr lang="en-US" altLang="en-US" sz="2400" b="1" dirty="0">
                <a:solidFill>
                  <a:srgbClr val="3366FF"/>
                </a:solidFill>
              </a:rPr>
              <a:t>B:</a:t>
            </a:r>
            <a:r>
              <a:rPr lang="en-US" altLang="en-US" sz="2400" b="1" dirty="0"/>
              <a:t>) </a:t>
            </a:r>
          </a:p>
        </p:txBody>
      </p:sp>
      <p:sp>
        <p:nvSpPr>
          <p:cNvPr id="28" name="Content Placeholder 10"/>
          <p:cNvSpPr>
            <a:spLocks noGrp="1"/>
          </p:cNvSpPr>
          <p:nvPr>
            <p:ph sz="quarter" idx="12"/>
          </p:nvPr>
        </p:nvSpPr>
        <p:spPr>
          <a:xfrm>
            <a:off x="463661" y="2049255"/>
            <a:ext cx="4323286" cy="665343"/>
          </a:xfrm>
        </p:spPr>
        <p:txBody>
          <a:bodyPr anchor="ctr"/>
          <a:lstStyle/>
          <a:p>
            <a:pPr marL="0" indent="0" eaLnBrk="1" hangingPunct="1">
              <a:spcBef>
                <a:spcPct val="0"/>
              </a:spcBef>
              <a:buFontTx/>
              <a:buNone/>
            </a:pPr>
            <a:r>
              <a:rPr lang="en-US" altLang="en-US" sz="2400" b="1" dirty="0">
                <a:solidFill>
                  <a:srgbClr val="3366FF"/>
                </a:solidFill>
              </a:rPr>
              <a:t>Lone pairs </a:t>
            </a:r>
            <a:r>
              <a:rPr lang="en-US" altLang="en-US" sz="2400" b="1" dirty="0"/>
              <a:t>make these neutral compounds bases.</a:t>
            </a:r>
            <a:endParaRPr lang="en-US" altLang="en-US" sz="2400" b="1" dirty="0">
              <a:solidFill>
                <a:srgbClr val="3333FF"/>
              </a:solidFill>
            </a:endParaRPr>
          </a:p>
        </p:txBody>
      </p:sp>
      <p:pic>
        <p:nvPicPr>
          <p:cNvPr id="3" name="Picture 2" descr="NH3 with one lone pair on the nitrogen">
            <a:extLst>
              <a:ext uri="{FF2B5EF4-FFF2-40B4-BE49-F238E27FC236}">
                <a16:creationId xmlns:a16="http://schemas.microsoft.com/office/drawing/2014/main" id="{343E6C08-389F-4FA0-8736-BE4E83C1BF12}"/>
              </a:ext>
            </a:extLst>
          </p:cNvPr>
          <p:cNvPicPr>
            <a:picLocks noChangeAspect="1"/>
          </p:cNvPicPr>
          <p:nvPr/>
        </p:nvPicPr>
        <p:blipFill>
          <a:blip r:embed="rId4"/>
          <a:stretch>
            <a:fillRect/>
          </a:stretch>
        </p:blipFill>
        <p:spPr>
          <a:xfrm>
            <a:off x="1884969" y="2835699"/>
            <a:ext cx="781050" cy="581025"/>
          </a:xfrm>
          <a:prstGeom prst="rect">
            <a:avLst/>
          </a:prstGeom>
        </p:spPr>
      </p:pic>
      <p:sp>
        <p:nvSpPr>
          <p:cNvPr id="24" name="Content Placeholder 4">
            <a:extLst>
              <a:ext uri="{FF2B5EF4-FFF2-40B4-BE49-F238E27FC236}">
                <a16:creationId xmlns:a16="http://schemas.microsoft.com/office/drawing/2014/main" id="{33A69C5D-92B4-4645-A3E3-FE48590FAE0B}"/>
              </a:ext>
            </a:extLst>
          </p:cNvPr>
          <p:cNvSpPr>
            <a:spLocks noGrp="1"/>
          </p:cNvSpPr>
          <p:nvPr>
            <p:ph sz="quarter" idx="22"/>
          </p:nvPr>
        </p:nvSpPr>
        <p:spPr>
          <a:xfrm>
            <a:off x="1480214" y="3428794"/>
            <a:ext cx="1622645" cy="299339"/>
          </a:xfrm>
        </p:spPr>
        <p:txBody>
          <a:bodyPr anchor="ctr"/>
          <a:lstStyle/>
          <a:p>
            <a:pPr marL="0" lvl="0" indent="0" algn="ctr">
              <a:buNone/>
            </a:pPr>
            <a:r>
              <a:rPr lang="en-GB" sz="2500" b="1" dirty="0"/>
              <a:t>ammonia</a:t>
            </a:r>
          </a:p>
        </p:txBody>
      </p:sp>
      <p:pic>
        <p:nvPicPr>
          <p:cNvPr id="4" name="Picture 3" descr="H2O with two lone pairs on the oxygen"/>
          <p:cNvPicPr>
            <a:picLocks noChangeAspect="1"/>
          </p:cNvPicPr>
          <p:nvPr/>
        </p:nvPicPr>
        <p:blipFill rotWithShape="1">
          <a:blip r:embed="rId5">
            <a:extLst>
              <a:ext uri="{28A0092B-C50C-407E-A947-70E740481C1C}">
                <a14:useLocalDpi xmlns:a14="http://schemas.microsoft.com/office/drawing/2010/main" val="0"/>
              </a:ext>
            </a:extLst>
          </a:blip>
          <a:srcRect b="46661"/>
          <a:stretch/>
        </p:blipFill>
        <p:spPr>
          <a:xfrm>
            <a:off x="1669559" y="4057982"/>
            <a:ext cx="1164437" cy="543047"/>
          </a:xfrm>
          <a:prstGeom prst="rect">
            <a:avLst/>
          </a:prstGeom>
        </p:spPr>
      </p:pic>
      <p:sp>
        <p:nvSpPr>
          <p:cNvPr id="20" name="Content Placeholder 24">
            <a:extLst>
              <a:ext uri="{FF2B5EF4-FFF2-40B4-BE49-F238E27FC236}">
                <a16:creationId xmlns:a16="http://schemas.microsoft.com/office/drawing/2014/main" id="{4B36597C-3F35-4F12-9B3F-8456537979C3}"/>
              </a:ext>
            </a:extLst>
          </p:cNvPr>
          <p:cNvSpPr>
            <a:spLocks noGrp="1"/>
          </p:cNvSpPr>
          <p:nvPr>
            <p:ph sz="quarter" idx="18"/>
          </p:nvPr>
        </p:nvSpPr>
        <p:spPr>
          <a:xfrm>
            <a:off x="1713576" y="4559852"/>
            <a:ext cx="1056795" cy="326750"/>
          </a:xfrm>
        </p:spPr>
        <p:txBody>
          <a:bodyPr anchor="ctr"/>
          <a:lstStyle/>
          <a:p>
            <a:pPr marL="0" lvl="0" indent="0" algn="ctr">
              <a:buNone/>
            </a:pPr>
            <a:r>
              <a:rPr lang="en-GB" sz="2500" b="1" dirty="0"/>
              <a:t>water</a:t>
            </a:r>
          </a:p>
        </p:txBody>
      </p:sp>
      <p:sp>
        <p:nvSpPr>
          <p:cNvPr id="29" name="Content Placeholder 12"/>
          <p:cNvSpPr>
            <a:spLocks noGrp="1"/>
          </p:cNvSpPr>
          <p:nvPr>
            <p:ph sz="quarter" idx="13"/>
          </p:nvPr>
        </p:nvSpPr>
        <p:spPr>
          <a:xfrm>
            <a:off x="5112032" y="1971044"/>
            <a:ext cx="3484117" cy="804703"/>
          </a:xfrm>
        </p:spPr>
        <p:txBody>
          <a:bodyPr/>
          <a:lstStyle/>
          <a:p>
            <a:pPr marL="0" indent="0" eaLnBrk="1" hangingPunct="1">
              <a:spcBef>
                <a:spcPct val="0"/>
              </a:spcBef>
              <a:buFontTx/>
              <a:buNone/>
            </a:pPr>
            <a:r>
              <a:rPr lang="en-US" altLang="en-US" sz="2400" b="1" dirty="0"/>
              <a:t>The </a:t>
            </a:r>
          </a:p>
        </p:txBody>
      </p:sp>
      <p:graphicFrame>
        <p:nvGraphicFramePr>
          <p:cNvPr id="11" name="Object 10">
            <a:extLst>
              <a:ext uri="{FF2B5EF4-FFF2-40B4-BE49-F238E27FC236}">
                <a16:creationId xmlns:a16="http://schemas.microsoft.com/office/drawing/2014/main" id="{E66D63D9-C33C-40A5-8FA3-415238D02B98}"/>
              </a:ext>
            </a:extLst>
          </p:cNvPr>
          <p:cNvGraphicFramePr>
            <a:graphicFrameLocks noChangeAspect="1"/>
          </p:cNvGraphicFramePr>
          <p:nvPr>
            <p:extLst>
              <p:ext uri="{D42A27DB-BD31-4B8C-83A1-F6EECF244321}">
                <p14:modId xmlns:p14="http://schemas.microsoft.com/office/powerpoint/2010/main" val="1273535060"/>
              </p:ext>
            </p:extLst>
          </p:nvPr>
        </p:nvGraphicFramePr>
        <p:xfrm>
          <a:off x="5801011" y="2012226"/>
          <a:ext cx="622300" cy="342900"/>
        </p:xfrm>
        <a:graphic>
          <a:graphicData uri="http://schemas.openxmlformats.org/presentationml/2006/ole">
            <mc:AlternateContent xmlns:mc="http://schemas.openxmlformats.org/markup-compatibility/2006">
              <mc:Choice xmlns:v="urn:schemas-microsoft-com:vml" Requires="v">
                <p:oleObj spid="_x0000_s5472" name="Equation" r:id="rId6" imgW="622080" imgH="342720" progId="Equation.DSMT4">
                  <p:embed/>
                </p:oleObj>
              </mc:Choice>
              <mc:Fallback>
                <p:oleObj name="Equation" r:id="rId6" imgW="622080" imgH="342720" progId="Equation.DSMT4">
                  <p:embed/>
                  <p:pic>
                    <p:nvPicPr>
                      <p:cNvPr id="0" name=""/>
                      <p:cNvPicPr/>
                      <p:nvPr/>
                    </p:nvPicPr>
                    <p:blipFill>
                      <a:blip r:embed="rId7"/>
                      <a:stretch>
                        <a:fillRect/>
                      </a:stretch>
                    </p:blipFill>
                    <p:spPr>
                      <a:xfrm>
                        <a:off x="5801011" y="2012226"/>
                        <a:ext cx="622300" cy="342900"/>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9B0411F3-692E-4C4C-8BCF-F0F31CD06ED8}"/>
              </a:ext>
            </a:extLst>
          </p:cNvPr>
          <p:cNvSpPr>
            <a:spLocks noGrp="1"/>
          </p:cNvSpPr>
          <p:nvPr>
            <p:ph sz="quarter" idx="19"/>
          </p:nvPr>
        </p:nvSpPr>
        <p:spPr>
          <a:xfrm>
            <a:off x="6445426" y="1977794"/>
            <a:ext cx="2448098" cy="467850"/>
          </a:xfrm>
        </p:spPr>
        <p:txBody>
          <a:bodyPr/>
          <a:lstStyle/>
          <a:p>
            <a:pPr marL="0" indent="0">
              <a:buNone/>
            </a:pPr>
            <a:r>
              <a:rPr lang="en-US" altLang="en-US" sz="2400" b="1" dirty="0">
                <a:solidFill>
                  <a:prstClr val="black"/>
                </a:solidFill>
              </a:rPr>
              <a:t>is the base in</a:t>
            </a:r>
            <a:endParaRPr lang="en-GB" dirty="0"/>
          </a:p>
        </p:txBody>
      </p:sp>
      <p:sp>
        <p:nvSpPr>
          <p:cNvPr id="8" name="Content Placeholder 7">
            <a:extLst>
              <a:ext uri="{FF2B5EF4-FFF2-40B4-BE49-F238E27FC236}">
                <a16:creationId xmlns:a16="http://schemas.microsoft.com/office/drawing/2014/main" id="{B47B6877-0624-4C15-800E-83DB97D96714}"/>
              </a:ext>
            </a:extLst>
          </p:cNvPr>
          <p:cNvSpPr>
            <a:spLocks noGrp="1"/>
          </p:cNvSpPr>
          <p:nvPr>
            <p:ph sz="quarter" idx="20"/>
          </p:nvPr>
        </p:nvSpPr>
        <p:spPr>
          <a:xfrm>
            <a:off x="5112416" y="2355073"/>
            <a:ext cx="2666019" cy="484519"/>
          </a:xfrm>
        </p:spPr>
        <p:txBody>
          <a:bodyPr/>
          <a:lstStyle/>
          <a:p>
            <a:pPr marL="0" indent="0">
              <a:buNone/>
            </a:pPr>
            <a:r>
              <a:rPr lang="en-US" altLang="en-US" sz="2400" b="1" dirty="0">
                <a:solidFill>
                  <a:prstClr val="black"/>
                </a:solidFill>
              </a:rPr>
              <a:t>each metal salt.</a:t>
            </a:r>
            <a:endParaRPr lang="en-GB" dirty="0"/>
          </a:p>
        </p:txBody>
      </p:sp>
      <p:sp>
        <p:nvSpPr>
          <p:cNvPr id="30" name="Content Placeholder 14"/>
          <p:cNvSpPr>
            <a:spLocks noGrp="1"/>
          </p:cNvSpPr>
          <p:nvPr>
            <p:ph sz="quarter" idx="14"/>
          </p:nvPr>
        </p:nvSpPr>
        <p:spPr>
          <a:xfrm>
            <a:off x="5459684" y="2920171"/>
            <a:ext cx="2879725" cy="640938"/>
          </a:xfrm>
        </p:spPr>
        <p:txBody>
          <a:bodyPr anchor="ctr"/>
          <a:lstStyle/>
          <a:p>
            <a:pPr algn="ctr" eaLnBrk="1" hangingPunct="1">
              <a:spcBef>
                <a:spcPct val="0"/>
              </a:spcBef>
              <a:buFontTx/>
              <a:buNone/>
            </a:pPr>
            <a:r>
              <a:rPr lang="en-US" altLang="en-US" sz="2400" b="1" dirty="0" err="1"/>
              <a:t>Na</a:t>
            </a:r>
            <a:r>
              <a:rPr lang="en-US" altLang="en-US" sz="2400" b="1" dirty="0" err="1">
                <a:solidFill>
                  <a:srgbClr val="3366FF"/>
                </a:solidFill>
              </a:rPr>
              <a:t>OH</a:t>
            </a:r>
            <a:endParaRPr lang="en-US" altLang="en-US" sz="2400" b="1" dirty="0">
              <a:solidFill>
                <a:srgbClr val="3366FF"/>
              </a:solidFill>
            </a:endParaRPr>
          </a:p>
          <a:p>
            <a:pPr algn="ctr" eaLnBrk="1" hangingPunct="1">
              <a:spcBef>
                <a:spcPct val="0"/>
              </a:spcBef>
              <a:buFontTx/>
              <a:buNone/>
            </a:pPr>
            <a:r>
              <a:rPr lang="en-US" altLang="en-US" sz="2400" b="1" dirty="0"/>
              <a:t>sodium hydroxide</a:t>
            </a:r>
          </a:p>
        </p:txBody>
      </p:sp>
      <p:sp>
        <p:nvSpPr>
          <p:cNvPr id="31" name="Content Placeholder 16"/>
          <p:cNvSpPr>
            <a:spLocks noGrp="1"/>
          </p:cNvSpPr>
          <p:nvPr>
            <p:ph sz="quarter" idx="15"/>
          </p:nvPr>
        </p:nvSpPr>
        <p:spPr>
          <a:xfrm>
            <a:off x="5157010" y="3801035"/>
            <a:ext cx="3371205" cy="692240"/>
          </a:xfrm>
        </p:spPr>
        <p:txBody>
          <a:bodyPr anchor="ctr"/>
          <a:lstStyle/>
          <a:p>
            <a:pPr algn="ctr" eaLnBrk="1" hangingPunct="1">
              <a:spcBef>
                <a:spcPct val="0"/>
              </a:spcBef>
              <a:buFontTx/>
              <a:buNone/>
            </a:pPr>
            <a:r>
              <a:rPr lang="en-US" altLang="en-US" sz="2400" b="1" dirty="0"/>
              <a:t>K</a:t>
            </a:r>
            <a:r>
              <a:rPr lang="en-US" altLang="en-US" sz="2400" b="1" dirty="0">
                <a:solidFill>
                  <a:srgbClr val="3366FF"/>
                </a:solidFill>
              </a:rPr>
              <a:t>OH</a:t>
            </a:r>
          </a:p>
          <a:p>
            <a:pPr algn="ctr" eaLnBrk="1" hangingPunct="1">
              <a:spcBef>
                <a:spcPct val="0"/>
              </a:spcBef>
              <a:buFontTx/>
              <a:buNone/>
            </a:pPr>
            <a:r>
              <a:rPr lang="en-US" altLang="en-US" sz="2400" b="1" dirty="0"/>
              <a:t>potassium hydroxide</a:t>
            </a:r>
          </a:p>
        </p:txBody>
      </p:sp>
      <p:sp>
        <p:nvSpPr>
          <p:cNvPr id="32" name="Content Placeholder 20"/>
          <p:cNvSpPr>
            <a:spLocks noGrp="1"/>
          </p:cNvSpPr>
          <p:nvPr>
            <p:ph sz="quarter" idx="4294967295"/>
          </p:nvPr>
        </p:nvSpPr>
        <p:spPr>
          <a:xfrm>
            <a:off x="5080514" y="4657445"/>
            <a:ext cx="3637413" cy="792163"/>
          </a:xfrm>
        </p:spPr>
        <p:txBody>
          <a:bodyPr/>
          <a:lstStyle/>
          <a:p>
            <a:pPr indent="104775" algn="ctr" eaLnBrk="1" hangingPunct="1">
              <a:spcBef>
                <a:spcPct val="0"/>
              </a:spcBef>
              <a:buFontTx/>
              <a:buNone/>
            </a:pPr>
            <a:r>
              <a:rPr lang="en-US" altLang="en-US" sz="2400" b="1" i="0" dirty="0"/>
              <a:t>Mg(</a:t>
            </a:r>
            <a:r>
              <a:rPr lang="en-US" altLang="en-US" sz="2400" b="1" i="0" dirty="0">
                <a:solidFill>
                  <a:srgbClr val="3366FF"/>
                </a:solidFill>
              </a:rPr>
              <a:t>OH)</a:t>
            </a:r>
            <a:r>
              <a:rPr lang="en-US" altLang="en-US" sz="2400" b="1" i="0" baseline="-25000" dirty="0"/>
              <a:t>2</a:t>
            </a:r>
            <a:endParaRPr lang="en-US" altLang="en-US" sz="2400" b="1" baseline="-25000" dirty="0"/>
          </a:p>
          <a:p>
            <a:pPr algn="ctr" eaLnBrk="1" hangingPunct="1">
              <a:spcBef>
                <a:spcPct val="0"/>
              </a:spcBef>
              <a:buFontTx/>
              <a:buNone/>
            </a:pPr>
            <a:r>
              <a:rPr lang="en-US" altLang="en-US" sz="2400" b="1" dirty="0"/>
              <a:t>magnesium hydroxide</a:t>
            </a:r>
          </a:p>
        </p:txBody>
      </p:sp>
      <p:sp>
        <p:nvSpPr>
          <p:cNvPr id="33" name="Content Placeholder 22"/>
          <p:cNvSpPr>
            <a:spLocks noGrp="1"/>
          </p:cNvSpPr>
          <p:nvPr>
            <p:ph sz="quarter" idx="17"/>
          </p:nvPr>
        </p:nvSpPr>
        <p:spPr>
          <a:xfrm>
            <a:off x="5399121" y="5644308"/>
            <a:ext cx="2876954" cy="703700"/>
          </a:xfrm>
        </p:spPr>
        <p:txBody>
          <a:bodyPr anchor="ctr"/>
          <a:lstStyle/>
          <a:p>
            <a:pPr indent="104775" algn="ctr" eaLnBrk="1" hangingPunct="1">
              <a:spcBef>
                <a:spcPct val="0"/>
              </a:spcBef>
              <a:buFontTx/>
              <a:buNone/>
            </a:pPr>
            <a:r>
              <a:rPr lang="en-US" altLang="en-US" sz="2400" b="1" i="0" dirty="0"/>
              <a:t>Ca(</a:t>
            </a:r>
            <a:r>
              <a:rPr lang="en-US" altLang="en-US" sz="2400" b="1" i="0" dirty="0">
                <a:solidFill>
                  <a:srgbClr val="3366FF"/>
                </a:solidFill>
              </a:rPr>
              <a:t>OH</a:t>
            </a:r>
            <a:r>
              <a:rPr lang="en-US" altLang="en-US" sz="2400" b="1" i="0" dirty="0"/>
              <a:t>)</a:t>
            </a:r>
            <a:r>
              <a:rPr lang="en-US" altLang="en-US" sz="2400" b="1" i="0" baseline="-25000" dirty="0"/>
              <a:t>2</a:t>
            </a:r>
            <a:endParaRPr lang="en-US" altLang="en-US" sz="2400" b="1" baseline="-25000" dirty="0"/>
          </a:p>
          <a:p>
            <a:pPr algn="ctr" eaLnBrk="1" hangingPunct="1">
              <a:spcBef>
                <a:spcPct val="0"/>
              </a:spcBef>
              <a:buFontTx/>
              <a:buNone/>
            </a:pPr>
            <a:r>
              <a:rPr lang="en-US" altLang="en-US" sz="2400" b="1" dirty="0"/>
              <a:t>calcium hydroxide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6792" y="268970"/>
            <a:ext cx="8229600" cy="1022978"/>
          </a:xfrm>
        </p:spPr>
        <p:txBody>
          <a:bodyPr anchor="t"/>
          <a:lstStyle/>
          <a:p>
            <a:r>
              <a:rPr lang="en-US" altLang="en-US" sz="3200" b="1" dirty="0">
                <a:ea typeface="MS PGothic" charset="-128"/>
                <a:cs typeface="ＭＳ Ｐゴシック" charset="-128"/>
              </a:rPr>
              <a:t>9.2	The Reaction of a Brønsted–Lowry Acid with a Brønsted</a:t>
            </a:r>
            <a:r>
              <a:rPr lang="en-US" altLang="en-US" sz="2800" b="1" dirty="0">
                <a:ea typeface="MS PGothic" charset="-128"/>
                <a:cs typeface="ＭＳ Ｐゴシック" charset="-128"/>
              </a:rPr>
              <a:t>–</a:t>
            </a:r>
            <a:r>
              <a:rPr lang="en-US" altLang="en-US" sz="3200" b="1" dirty="0">
                <a:ea typeface="MS PGothic" charset="-128"/>
                <a:cs typeface="ＭＳ Ｐゴシック" charset="-128"/>
              </a:rPr>
              <a:t>Lowry Base (1)</a:t>
            </a:r>
            <a:endParaRPr lang="en-GB" sz="3200" b="1" dirty="0">
              <a:ea typeface="MS PGothic" charset="-128"/>
              <a:cs typeface="ＭＳ Ｐゴシック" charset="-128"/>
            </a:endParaRPr>
          </a:p>
        </p:txBody>
      </p:sp>
      <p:pic>
        <p:nvPicPr>
          <p:cNvPr id="3" name="Picture 2" descr="The reaction of the general acid HA with the general base B. In this acid base reaction, one bond is broken and one bond is formed. The electron pair of the base B forms a new bond to the proton of the acid, forming HB+. The acid HA loses a proton, leaving the electron pair in the HA bond on A, forming A−. Equilibrium arrow is used to separate reactants and product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642" y="1853026"/>
            <a:ext cx="7895004" cy="360914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6792" y="304946"/>
            <a:ext cx="8229600" cy="1125938"/>
          </a:xfrm>
        </p:spPr>
        <p:txBody>
          <a:bodyPr anchor="t"/>
          <a:lstStyle/>
          <a:p>
            <a:r>
              <a:rPr lang="en-US" altLang="en-US" sz="3200" b="1" dirty="0">
                <a:ea typeface="MS PGothic" charset="-128"/>
                <a:cs typeface="ＭＳ Ｐゴシック" charset="-128"/>
              </a:rPr>
              <a:t>9.2	The Reaction of a </a:t>
            </a:r>
            <a:r>
              <a:rPr lang="en-US" altLang="en-US" sz="3200" b="1" dirty="0">
                <a:solidFill>
                  <a:srgbClr val="000000"/>
                </a:solidFill>
                <a:ea typeface="MS PGothic" charset="-128"/>
                <a:cs typeface="ＭＳ Ｐゴシック" charset="-128"/>
              </a:rPr>
              <a:t>Brønsted</a:t>
            </a:r>
            <a:r>
              <a:rPr lang="en-US" altLang="en-US" sz="2800" b="1" dirty="0">
                <a:solidFill>
                  <a:srgbClr val="000000"/>
                </a:solidFill>
                <a:ea typeface="MS PGothic" charset="-128"/>
                <a:cs typeface="ＭＳ Ｐゴシック" charset="-128"/>
              </a:rPr>
              <a:t>–</a:t>
            </a:r>
            <a:r>
              <a:rPr lang="en-US" altLang="en-US" sz="3200" b="1" dirty="0">
                <a:solidFill>
                  <a:srgbClr val="000000"/>
                </a:solidFill>
                <a:ea typeface="MS PGothic" charset="-128"/>
                <a:cs typeface="ＭＳ Ｐゴシック" charset="-128"/>
              </a:rPr>
              <a:t>Lowry </a:t>
            </a:r>
            <a:r>
              <a:rPr lang="en-US" altLang="en-US" sz="3200" b="1" dirty="0">
                <a:ea typeface="MS PGothic" charset="-128"/>
                <a:cs typeface="ＭＳ Ｐゴシック" charset="-128"/>
              </a:rPr>
              <a:t>Acid with a Brønsted</a:t>
            </a:r>
            <a:r>
              <a:rPr lang="en-US" altLang="en-US" sz="2800" b="1" dirty="0">
                <a:ea typeface="MS PGothic" charset="-128"/>
                <a:cs typeface="ＭＳ Ｐゴシック" charset="-128"/>
              </a:rPr>
              <a:t>–</a:t>
            </a:r>
            <a:r>
              <a:rPr lang="en-US" altLang="en-US" sz="3200" b="1" dirty="0">
                <a:ea typeface="MS PGothic" charset="-128"/>
                <a:cs typeface="ＭＳ Ｐゴシック" charset="-128"/>
              </a:rPr>
              <a:t>Lowry Base (2)</a:t>
            </a:r>
            <a:r>
              <a:rPr lang="en-US" altLang="en-US" sz="3200" b="1" dirty="0">
                <a:solidFill>
                  <a:srgbClr val="000000"/>
                </a:solidFill>
                <a:ea typeface="MS PGothic" charset="-128"/>
                <a:cs typeface="ＭＳ Ｐゴシック" charset="-128"/>
              </a:rPr>
              <a:t> </a:t>
            </a:r>
            <a:endParaRPr lang="en-GB" sz="3200" b="1" dirty="0">
              <a:ea typeface="MS PGothic" charset="-128"/>
              <a:cs typeface="ＭＳ Ｐゴシック" charset="-128"/>
            </a:endParaRPr>
          </a:p>
        </p:txBody>
      </p:sp>
      <p:sp>
        <p:nvSpPr>
          <p:cNvPr id="43" name="Content Placeholder 8"/>
          <p:cNvSpPr>
            <a:spLocks noGrp="1"/>
          </p:cNvSpPr>
          <p:nvPr>
            <p:ph sz="quarter" idx="11"/>
          </p:nvPr>
        </p:nvSpPr>
        <p:spPr>
          <a:xfrm>
            <a:off x="1299348" y="4561970"/>
            <a:ext cx="7349843" cy="1682679"/>
          </a:xfrm>
        </p:spPr>
        <p:txBody>
          <a:bodyPr/>
          <a:lstStyle/>
          <a:p>
            <a:pPr marL="0" indent="0" eaLnBrk="1" hangingPunct="1">
              <a:spcBef>
                <a:spcPct val="0"/>
              </a:spcBef>
              <a:spcAft>
                <a:spcPts val="1200"/>
              </a:spcAft>
              <a:buNone/>
            </a:pPr>
            <a:r>
              <a:rPr lang="en-US" altLang="en-US" sz="2400" b="1" dirty="0"/>
              <a:t>The product formed by loss of a proton from an </a:t>
            </a:r>
            <a:r>
              <a:rPr lang="en-US" altLang="en-US" sz="2400" b="1" dirty="0">
                <a:solidFill>
                  <a:srgbClr val="D90000"/>
                </a:solidFill>
              </a:rPr>
              <a:t>acid</a:t>
            </a:r>
            <a:r>
              <a:rPr lang="en-US" altLang="en-US" sz="2400" b="1" dirty="0"/>
              <a:t> is called its </a:t>
            </a:r>
            <a:r>
              <a:rPr lang="en-US" altLang="en-US" sz="2400" b="1" dirty="0">
                <a:solidFill>
                  <a:srgbClr val="3366FF"/>
                </a:solidFill>
              </a:rPr>
              <a:t>conjugate base</a:t>
            </a:r>
            <a:r>
              <a:rPr lang="en-US" altLang="en-US" sz="2400" b="1" dirty="0"/>
              <a:t>.</a:t>
            </a:r>
          </a:p>
          <a:p>
            <a:pPr marL="0" indent="0" eaLnBrk="1" hangingPunct="1">
              <a:spcBef>
                <a:spcPct val="0"/>
              </a:spcBef>
              <a:spcAft>
                <a:spcPts val="1000"/>
              </a:spcAft>
              <a:buNone/>
            </a:pPr>
            <a:r>
              <a:rPr lang="en-US" altLang="en-US" sz="2400" b="1" dirty="0"/>
              <a:t>The product formed by gain of a proton by a </a:t>
            </a:r>
            <a:r>
              <a:rPr lang="en-US" altLang="en-US" sz="2400" b="1" dirty="0">
                <a:solidFill>
                  <a:srgbClr val="3366FF"/>
                </a:solidFill>
              </a:rPr>
              <a:t>base </a:t>
            </a:r>
            <a:r>
              <a:rPr lang="en-US" altLang="en-US" sz="2400" b="1" dirty="0"/>
              <a:t>is called its </a:t>
            </a:r>
            <a:r>
              <a:rPr lang="en-US" altLang="en-US" sz="2400" b="1" dirty="0">
                <a:solidFill>
                  <a:srgbClr val="D90000"/>
                </a:solidFill>
              </a:rPr>
              <a:t>conjugate acid</a:t>
            </a:r>
            <a:r>
              <a:rPr lang="en-US" altLang="en-US" sz="2400" b="1" dirty="0"/>
              <a:t>.</a:t>
            </a:r>
          </a:p>
        </p:txBody>
      </p:sp>
      <p:pic>
        <p:nvPicPr>
          <p:cNvPr id="3" name="Picture 2" descr="The reaction of the general acid HA with the general base B. In this acid base reaction, one bond is broken and one bond is formed. The electron pair of the base B forms a new bond to the proton of the acid, forming HB+ known as conjugate acid. The acid HA loses a proton, leaving the electron pair in the HA bond on A, forming A− known as conjugate base. Equilibrium arrow is used to separate reactants and product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429" y="1690083"/>
            <a:ext cx="7108552" cy="285927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6792" y="355892"/>
            <a:ext cx="8229600" cy="961638"/>
          </a:xfrm>
        </p:spPr>
        <p:txBody>
          <a:bodyPr/>
          <a:lstStyle/>
          <a:p>
            <a:r>
              <a:rPr lang="en-US" altLang="en-US" sz="3200" b="1" dirty="0">
                <a:ea typeface="MS PGothic" charset="-128"/>
                <a:cs typeface="ＭＳ Ｐゴシック" charset="-128"/>
              </a:rPr>
              <a:t>9.2	The Reaction of a Brønsted</a:t>
            </a:r>
            <a:r>
              <a:rPr lang="en-US" altLang="en-US" sz="2800" b="1" dirty="0">
                <a:ea typeface="MS PGothic" charset="-128"/>
                <a:cs typeface="ＭＳ Ｐゴシック" charset="-128"/>
              </a:rPr>
              <a:t>–</a:t>
            </a:r>
            <a:r>
              <a:rPr lang="en-US" altLang="en-US" sz="3200" b="1" dirty="0">
                <a:ea typeface="MS PGothic" charset="-128"/>
                <a:cs typeface="ＭＳ Ｐゴシック" charset="-128"/>
              </a:rPr>
              <a:t>Lowry Acid with a Brønsted</a:t>
            </a:r>
            <a:r>
              <a:rPr lang="en-US" altLang="en-US" sz="2800" b="1" dirty="0">
                <a:ea typeface="MS PGothic" charset="-128"/>
                <a:cs typeface="ＭＳ Ｐゴシック" charset="-128"/>
              </a:rPr>
              <a:t>–</a:t>
            </a:r>
            <a:r>
              <a:rPr lang="en-US" altLang="en-US" sz="3200" b="1" dirty="0">
                <a:ea typeface="MS PGothic" charset="-128"/>
                <a:cs typeface="ＭＳ Ｐゴシック" charset="-128"/>
              </a:rPr>
              <a:t>Lowry Base (3)</a:t>
            </a:r>
            <a:endParaRPr lang="en-GB" sz="3200" dirty="0"/>
          </a:p>
        </p:txBody>
      </p:sp>
      <p:sp>
        <p:nvSpPr>
          <p:cNvPr id="36" name="Content Placeholder 8"/>
          <p:cNvSpPr>
            <a:spLocks noGrp="1"/>
          </p:cNvSpPr>
          <p:nvPr>
            <p:ph sz="quarter" idx="11"/>
          </p:nvPr>
        </p:nvSpPr>
        <p:spPr>
          <a:xfrm>
            <a:off x="1303930" y="4564998"/>
            <a:ext cx="7272808" cy="1888337"/>
          </a:xfrm>
        </p:spPr>
        <p:txBody>
          <a:bodyPr/>
          <a:lstStyle/>
          <a:p>
            <a:pPr marL="0" indent="0" eaLnBrk="1" hangingPunct="1">
              <a:spcBef>
                <a:spcPct val="0"/>
              </a:spcBef>
              <a:spcAft>
                <a:spcPts val="1500"/>
              </a:spcAft>
              <a:buNone/>
            </a:pPr>
            <a:r>
              <a:rPr lang="en-US" altLang="en-US" sz="2400" b="1" dirty="0"/>
              <a:t>HBr and </a:t>
            </a:r>
          </a:p>
        </p:txBody>
      </p:sp>
      <p:graphicFrame>
        <p:nvGraphicFramePr>
          <p:cNvPr id="29" name="Object 28">
            <a:extLst>
              <a:ext uri="{FF2B5EF4-FFF2-40B4-BE49-F238E27FC236}">
                <a16:creationId xmlns:a16="http://schemas.microsoft.com/office/drawing/2014/main" id="{A4B1A410-36AC-43AE-AFD1-1E4803B48E6F}"/>
              </a:ext>
            </a:extLst>
          </p:cNvPr>
          <p:cNvGraphicFramePr>
            <a:graphicFrameLocks noChangeAspect="1"/>
          </p:cNvGraphicFramePr>
          <p:nvPr>
            <p:extLst>
              <p:ext uri="{D42A27DB-BD31-4B8C-83A1-F6EECF244321}">
                <p14:modId xmlns:p14="http://schemas.microsoft.com/office/powerpoint/2010/main" val="1906724512"/>
              </p:ext>
            </p:extLst>
          </p:nvPr>
        </p:nvGraphicFramePr>
        <p:xfrm>
          <a:off x="2658227" y="4604747"/>
          <a:ext cx="495300" cy="330200"/>
        </p:xfrm>
        <a:graphic>
          <a:graphicData uri="http://schemas.openxmlformats.org/presentationml/2006/ole">
            <mc:AlternateContent xmlns:mc="http://schemas.openxmlformats.org/markup-compatibility/2006">
              <mc:Choice xmlns:v="urn:schemas-microsoft-com:vml" Requires="v">
                <p:oleObj spid="_x0000_s6839" name="Equation" r:id="rId4" imgW="495000" imgH="330120" progId="Equation.DSMT4">
                  <p:embed/>
                </p:oleObj>
              </mc:Choice>
              <mc:Fallback>
                <p:oleObj name="Equation" r:id="rId4" imgW="495000" imgH="330120" progId="Equation.DSMT4">
                  <p:embed/>
                  <p:pic>
                    <p:nvPicPr>
                      <p:cNvPr id="0" name=""/>
                      <p:cNvPicPr/>
                      <p:nvPr/>
                    </p:nvPicPr>
                    <p:blipFill>
                      <a:blip r:embed="rId5"/>
                      <a:stretch>
                        <a:fillRect/>
                      </a:stretch>
                    </p:blipFill>
                    <p:spPr>
                      <a:xfrm>
                        <a:off x="2658227" y="4604747"/>
                        <a:ext cx="495300" cy="330200"/>
                      </a:xfrm>
                      <a:prstGeom prst="rect">
                        <a:avLst/>
                      </a:prstGeom>
                    </p:spPr>
                  </p:pic>
                </p:oleObj>
              </mc:Fallback>
            </mc:AlternateContent>
          </a:graphicData>
        </a:graphic>
      </p:graphicFrame>
      <p:sp>
        <p:nvSpPr>
          <p:cNvPr id="20" name="Content Placeholder 19">
            <a:extLst>
              <a:ext uri="{FF2B5EF4-FFF2-40B4-BE49-F238E27FC236}">
                <a16:creationId xmlns:a16="http://schemas.microsoft.com/office/drawing/2014/main" id="{3E6D4198-E331-4892-B45A-05ACFCAB835B}"/>
              </a:ext>
            </a:extLst>
          </p:cNvPr>
          <p:cNvSpPr>
            <a:spLocks noGrp="1"/>
          </p:cNvSpPr>
          <p:nvPr>
            <p:ph sz="quarter" idx="10"/>
          </p:nvPr>
        </p:nvSpPr>
        <p:spPr>
          <a:xfrm>
            <a:off x="3195092" y="4573164"/>
            <a:ext cx="4896916" cy="504205"/>
          </a:xfrm>
        </p:spPr>
        <p:txBody>
          <a:bodyPr/>
          <a:lstStyle/>
          <a:p>
            <a:pPr marL="0" lvl="0" indent="0" eaLnBrk="1" hangingPunct="1">
              <a:spcBef>
                <a:spcPct val="0"/>
              </a:spcBef>
              <a:spcAft>
                <a:spcPts val="1500"/>
              </a:spcAft>
              <a:buNone/>
            </a:pPr>
            <a:r>
              <a:rPr lang="en-US" altLang="en-US" sz="2400" b="1" dirty="0">
                <a:solidFill>
                  <a:prstClr val="black"/>
                </a:solidFill>
              </a:rPr>
              <a:t>are a conjugate acid–base pair.</a:t>
            </a:r>
          </a:p>
        </p:txBody>
      </p:sp>
      <p:sp>
        <p:nvSpPr>
          <p:cNvPr id="22" name="Content Placeholder 21">
            <a:extLst>
              <a:ext uri="{FF2B5EF4-FFF2-40B4-BE49-F238E27FC236}">
                <a16:creationId xmlns:a16="http://schemas.microsoft.com/office/drawing/2014/main" id="{113A016D-60E0-452C-B014-AF7EAC009234}"/>
              </a:ext>
            </a:extLst>
          </p:cNvPr>
          <p:cNvSpPr>
            <a:spLocks noGrp="1"/>
          </p:cNvSpPr>
          <p:nvPr>
            <p:ph sz="quarter" idx="12"/>
          </p:nvPr>
        </p:nvSpPr>
        <p:spPr>
          <a:xfrm>
            <a:off x="1303917" y="5140183"/>
            <a:ext cx="1800572" cy="432469"/>
          </a:xfrm>
        </p:spPr>
        <p:txBody>
          <a:bodyPr/>
          <a:lstStyle/>
          <a:p>
            <a:pPr marL="0" indent="0">
              <a:buNone/>
            </a:pPr>
            <a:r>
              <a:rPr lang="en-US" altLang="en-US" sz="2400" b="1" dirty="0">
                <a:solidFill>
                  <a:prstClr val="black"/>
                </a:solidFill>
              </a:rPr>
              <a:t>H</a:t>
            </a:r>
            <a:r>
              <a:rPr lang="en-US" altLang="en-US" sz="2400" b="1" baseline="-25000" dirty="0">
                <a:solidFill>
                  <a:prstClr val="black"/>
                </a:solidFill>
              </a:rPr>
              <a:t>2</a:t>
            </a:r>
            <a:r>
              <a:rPr lang="en-US" altLang="en-US" sz="2400" b="1" dirty="0">
                <a:solidFill>
                  <a:prstClr val="black"/>
                </a:solidFill>
              </a:rPr>
              <a:t>O and </a:t>
            </a:r>
            <a:endParaRPr lang="en-GB" dirty="0"/>
          </a:p>
        </p:txBody>
      </p:sp>
      <p:graphicFrame>
        <p:nvGraphicFramePr>
          <p:cNvPr id="30" name="Object 29">
            <a:extLst>
              <a:ext uri="{FF2B5EF4-FFF2-40B4-BE49-F238E27FC236}">
                <a16:creationId xmlns:a16="http://schemas.microsoft.com/office/drawing/2014/main" id="{223E8D3A-96AE-4E6C-8749-E91F42EAA0A2}"/>
              </a:ext>
            </a:extLst>
          </p:cNvPr>
          <p:cNvGraphicFramePr>
            <a:graphicFrameLocks noChangeAspect="1"/>
          </p:cNvGraphicFramePr>
          <p:nvPr>
            <p:extLst>
              <p:ext uri="{D42A27DB-BD31-4B8C-83A1-F6EECF244321}">
                <p14:modId xmlns:p14="http://schemas.microsoft.com/office/powerpoint/2010/main" val="3551713810"/>
              </p:ext>
            </p:extLst>
          </p:nvPr>
        </p:nvGraphicFramePr>
        <p:xfrm>
          <a:off x="2644194" y="5165426"/>
          <a:ext cx="749300" cy="419100"/>
        </p:xfrm>
        <a:graphic>
          <a:graphicData uri="http://schemas.openxmlformats.org/presentationml/2006/ole">
            <mc:AlternateContent xmlns:mc="http://schemas.openxmlformats.org/markup-compatibility/2006">
              <mc:Choice xmlns:v="urn:schemas-microsoft-com:vml" Requires="v">
                <p:oleObj spid="_x0000_s6840" name="Equation" r:id="rId6" imgW="749160" imgH="419040" progId="Equation.DSMT4">
                  <p:embed/>
                </p:oleObj>
              </mc:Choice>
              <mc:Fallback>
                <p:oleObj name="Equation" r:id="rId6" imgW="749160" imgH="419040" progId="Equation.DSMT4">
                  <p:embed/>
                  <p:pic>
                    <p:nvPicPr>
                      <p:cNvPr id="0" name=""/>
                      <p:cNvPicPr/>
                      <p:nvPr/>
                    </p:nvPicPr>
                    <p:blipFill>
                      <a:blip r:embed="rId7"/>
                      <a:stretch>
                        <a:fillRect/>
                      </a:stretch>
                    </p:blipFill>
                    <p:spPr>
                      <a:xfrm>
                        <a:off x="2644194" y="5165426"/>
                        <a:ext cx="749300" cy="419100"/>
                      </a:xfrm>
                      <a:prstGeom prst="rect">
                        <a:avLst/>
                      </a:prstGeom>
                    </p:spPr>
                  </p:pic>
                </p:oleObj>
              </mc:Fallback>
            </mc:AlternateContent>
          </a:graphicData>
        </a:graphic>
      </p:graphicFrame>
      <p:sp>
        <p:nvSpPr>
          <p:cNvPr id="24" name="Content Placeholder 23">
            <a:extLst>
              <a:ext uri="{FF2B5EF4-FFF2-40B4-BE49-F238E27FC236}">
                <a16:creationId xmlns:a16="http://schemas.microsoft.com/office/drawing/2014/main" id="{E8C425A3-D6E8-4D3D-8C69-E0BEA08B046F}"/>
              </a:ext>
            </a:extLst>
          </p:cNvPr>
          <p:cNvSpPr>
            <a:spLocks noGrp="1"/>
          </p:cNvSpPr>
          <p:nvPr>
            <p:ph sz="quarter" idx="13"/>
          </p:nvPr>
        </p:nvSpPr>
        <p:spPr>
          <a:xfrm>
            <a:off x="3419865" y="5140183"/>
            <a:ext cx="4896916" cy="503385"/>
          </a:xfrm>
        </p:spPr>
        <p:txBody>
          <a:bodyPr/>
          <a:lstStyle/>
          <a:p>
            <a:pPr marL="0" lvl="0" indent="0" eaLnBrk="1" hangingPunct="1">
              <a:spcBef>
                <a:spcPct val="0"/>
              </a:spcBef>
              <a:spcAft>
                <a:spcPts val="1400"/>
              </a:spcAft>
              <a:buNone/>
            </a:pPr>
            <a:r>
              <a:rPr lang="en-US" altLang="en-US" sz="2400" b="1" dirty="0">
                <a:solidFill>
                  <a:prstClr val="black"/>
                </a:solidFill>
              </a:rPr>
              <a:t>are a conjugate acid–base pair.</a:t>
            </a:r>
          </a:p>
        </p:txBody>
      </p:sp>
      <p:sp>
        <p:nvSpPr>
          <p:cNvPr id="26" name="Content Placeholder 25">
            <a:extLst>
              <a:ext uri="{FF2B5EF4-FFF2-40B4-BE49-F238E27FC236}">
                <a16:creationId xmlns:a16="http://schemas.microsoft.com/office/drawing/2014/main" id="{29D884EB-4D26-409D-A133-111E8BF4532E}"/>
              </a:ext>
            </a:extLst>
          </p:cNvPr>
          <p:cNvSpPr>
            <a:spLocks noGrp="1"/>
          </p:cNvSpPr>
          <p:nvPr>
            <p:ph sz="quarter" idx="14"/>
          </p:nvPr>
        </p:nvSpPr>
        <p:spPr>
          <a:xfrm>
            <a:off x="1300155" y="5673653"/>
            <a:ext cx="7376848" cy="992160"/>
          </a:xfrm>
        </p:spPr>
        <p:txBody>
          <a:bodyPr/>
          <a:lstStyle/>
          <a:p>
            <a:pPr marL="0" lvl="0" indent="0" eaLnBrk="1" hangingPunct="1">
              <a:spcBef>
                <a:spcPct val="0"/>
              </a:spcBef>
              <a:spcAft>
                <a:spcPts val="1500"/>
              </a:spcAft>
              <a:buNone/>
            </a:pPr>
            <a:r>
              <a:rPr lang="en-US" altLang="en-US" sz="2400" b="1" dirty="0">
                <a:solidFill>
                  <a:prstClr val="black"/>
                </a:solidFill>
              </a:rPr>
              <a:t>The net charge must be the same on both sides of the equation. </a:t>
            </a:r>
          </a:p>
        </p:txBody>
      </p:sp>
      <p:pic>
        <p:nvPicPr>
          <p:cNvPr id="3" name="Picture 2" descr="The reaction of the acid HBr with the base H2O. The electron pair of the base gains the  the proton of the acid, forming H3O+ known as conjugate acid. The acid HBr loses a proton, leaving the electron pair in the HBr bond on Br, forming Br− ion which is known as conjugate base. Equilibrium arrow is used to separate reactants and products."/>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23542" y="1703530"/>
            <a:ext cx="6980525" cy="285927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6792" y="302213"/>
            <a:ext cx="8229600" cy="1016344"/>
          </a:xfrm>
        </p:spPr>
        <p:txBody>
          <a:bodyPr anchor="t"/>
          <a:lstStyle/>
          <a:p>
            <a:r>
              <a:rPr lang="en-US" altLang="en-US" sz="3200" b="1" dirty="0">
                <a:solidFill>
                  <a:srgbClr val="000000"/>
                </a:solidFill>
                <a:ea typeface="MS PGothic" charset="-128"/>
                <a:cs typeface="ＭＳ Ｐゴシック" charset="-128"/>
              </a:rPr>
              <a:t>9.2	The Reaction of a Brønsted</a:t>
            </a:r>
            <a:r>
              <a:rPr lang="en-US" altLang="en-US" sz="2800" b="1" dirty="0">
                <a:solidFill>
                  <a:srgbClr val="000000"/>
                </a:solidFill>
                <a:ea typeface="MS PGothic" charset="-128"/>
                <a:cs typeface="ＭＳ Ｐゴシック" charset="-128"/>
              </a:rPr>
              <a:t>–</a:t>
            </a:r>
            <a:r>
              <a:rPr lang="en-US" altLang="en-US" sz="3200" b="1" dirty="0">
                <a:solidFill>
                  <a:srgbClr val="000000"/>
                </a:solidFill>
                <a:ea typeface="MS PGothic" charset="-128"/>
                <a:cs typeface="ＭＳ Ｐゴシック" charset="-128"/>
              </a:rPr>
              <a:t>Lowry Acid with a Brønsted</a:t>
            </a:r>
            <a:r>
              <a:rPr lang="en-US" altLang="en-US" sz="2800" b="1" dirty="0">
                <a:solidFill>
                  <a:srgbClr val="000000"/>
                </a:solidFill>
                <a:ea typeface="MS PGothic" charset="-128"/>
                <a:cs typeface="ＭＳ Ｐゴシック" charset="-128"/>
              </a:rPr>
              <a:t>–</a:t>
            </a:r>
            <a:r>
              <a:rPr lang="en-US" altLang="en-US" sz="3200" b="1" dirty="0">
                <a:solidFill>
                  <a:srgbClr val="000000"/>
                </a:solidFill>
                <a:ea typeface="MS PGothic" charset="-128"/>
                <a:cs typeface="ＭＳ Ｐゴシック" charset="-128"/>
              </a:rPr>
              <a:t>Lowry Base (4)</a:t>
            </a:r>
            <a:endParaRPr lang="en-GB" sz="3200" dirty="0"/>
          </a:p>
        </p:txBody>
      </p:sp>
      <p:sp>
        <p:nvSpPr>
          <p:cNvPr id="15" name="Content Placeholder 8"/>
          <p:cNvSpPr>
            <a:spLocks noGrp="1"/>
          </p:cNvSpPr>
          <p:nvPr>
            <p:ph sz="quarter" idx="11"/>
          </p:nvPr>
        </p:nvSpPr>
        <p:spPr>
          <a:xfrm>
            <a:off x="1300381" y="1702473"/>
            <a:ext cx="7389930" cy="760970"/>
          </a:xfrm>
        </p:spPr>
        <p:txBody>
          <a:bodyPr/>
          <a:lstStyle/>
          <a:p>
            <a:pPr marL="0" indent="0" eaLnBrk="1" hangingPunct="1">
              <a:spcBef>
                <a:spcPct val="0"/>
              </a:spcBef>
              <a:buNone/>
            </a:pPr>
            <a:r>
              <a:rPr lang="en-US" altLang="en-US" sz="2400" b="1" dirty="0"/>
              <a:t>When a species </a:t>
            </a:r>
            <a:r>
              <a:rPr lang="en-US" altLang="en-US" sz="2400" b="1" dirty="0">
                <a:solidFill>
                  <a:srgbClr val="3366FF"/>
                </a:solidFill>
              </a:rPr>
              <a:t>gains a proton </a:t>
            </a:r>
            <a:endParaRPr lang="en-US" altLang="en-US" sz="2400" b="1" dirty="0"/>
          </a:p>
        </p:txBody>
      </p:sp>
      <p:graphicFrame>
        <p:nvGraphicFramePr>
          <p:cNvPr id="36" name="Object 35">
            <a:extLst>
              <a:ext uri="{FF2B5EF4-FFF2-40B4-BE49-F238E27FC236}">
                <a16:creationId xmlns:a16="http://schemas.microsoft.com/office/drawing/2014/main" id="{1AB1E649-4C3D-44E9-B240-14FA00889F38}"/>
              </a:ext>
            </a:extLst>
          </p:cNvPr>
          <p:cNvGraphicFramePr>
            <a:graphicFrameLocks noChangeAspect="1"/>
          </p:cNvGraphicFramePr>
          <p:nvPr>
            <p:extLst>
              <p:ext uri="{D42A27DB-BD31-4B8C-83A1-F6EECF244321}">
                <p14:modId xmlns:p14="http://schemas.microsoft.com/office/powerpoint/2010/main" val="337796476"/>
              </p:ext>
            </p:extLst>
          </p:nvPr>
        </p:nvGraphicFramePr>
        <p:xfrm>
          <a:off x="5932825" y="1702473"/>
          <a:ext cx="660400" cy="508000"/>
        </p:xfrm>
        <a:graphic>
          <a:graphicData uri="http://schemas.openxmlformats.org/presentationml/2006/ole">
            <mc:AlternateContent xmlns:mc="http://schemas.openxmlformats.org/markup-compatibility/2006">
              <mc:Choice xmlns:v="urn:schemas-microsoft-com:vml" Requires="v">
                <p:oleObj spid="_x0000_s55442" name="Equation" r:id="rId4" imgW="660240" imgH="507960" progId="Equation.DSMT4">
                  <p:embed/>
                </p:oleObj>
              </mc:Choice>
              <mc:Fallback>
                <p:oleObj name="Equation" r:id="rId4" imgW="660240" imgH="507960" progId="Equation.DSMT4">
                  <p:embed/>
                  <p:pic>
                    <p:nvPicPr>
                      <p:cNvPr id="36" name="Object 35">
                        <a:extLst>
                          <a:ext uri="{FF2B5EF4-FFF2-40B4-BE49-F238E27FC236}">
                            <a16:creationId xmlns:a16="http://schemas.microsoft.com/office/drawing/2014/main" id="{1AB1E649-4C3D-44E9-B240-14FA00889F38}"/>
                          </a:ext>
                        </a:extLst>
                      </p:cNvPr>
                      <p:cNvPicPr/>
                      <p:nvPr/>
                    </p:nvPicPr>
                    <p:blipFill>
                      <a:blip r:embed="rId5"/>
                      <a:stretch>
                        <a:fillRect/>
                      </a:stretch>
                    </p:blipFill>
                    <p:spPr>
                      <a:xfrm>
                        <a:off x="5932825" y="1702473"/>
                        <a:ext cx="660400" cy="508000"/>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A2A3A8E-D167-4991-A5AC-DBDAEABE31EC}"/>
                  </a:ext>
                </a:extLst>
              </p:cNvPr>
              <p:cNvSpPr>
                <a:spLocks noGrp="1"/>
              </p:cNvSpPr>
              <p:nvPr>
                <p:ph sz="quarter" idx="10"/>
              </p:nvPr>
            </p:nvSpPr>
            <p:spPr>
              <a:xfrm>
                <a:off x="6519385" y="1701934"/>
                <a:ext cx="2417199" cy="714333"/>
              </a:xfrm>
            </p:spPr>
            <p:txBody>
              <a:bodyPr/>
              <a:lstStyle/>
              <a:p>
                <a:pPr marL="0" indent="0">
                  <a:buNone/>
                </a:pPr>
                <a14:m>
                  <m:oMath xmlns:m="http://schemas.openxmlformats.org/officeDocument/2006/math">
                    <m:r>
                      <a:rPr lang="en-US" altLang="en-US" sz="2400" b="1" i="1" dirty="0">
                        <a:solidFill>
                          <a:prstClr val="black"/>
                        </a:solidFill>
                        <a:latin typeface="Cambria Math" panose="02040503050406030204" pitchFamily="18" charset="0"/>
                      </a:rPr>
                      <m:t>,</m:t>
                    </m:r>
                  </m:oMath>
                </a14:m>
                <a:r>
                  <a:rPr lang="en-US" altLang="en-US" sz="2400" b="1" dirty="0">
                    <a:solidFill>
                      <a:prstClr val="black"/>
                    </a:solidFill>
                  </a:rPr>
                  <a:t> it gains a </a:t>
                </a:r>
                <a:r>
                  <a:rPr lang="en-US" altLang="en-US" sz="2400" b="1" dirty="0">
                    <a:solidFill>
                      <a:srgbClr val="3366FF"/>
                    </a:solidFill>
                    <a:ea typeface="Cambria Math" panose="02040503050406030204" pitchFamily="18" charset="0"/>
                  </a:rPr>
                  <a:t>+</a:t>
                </a:r>
                <a:r>
                  <a:rPr lang="en-US" altLang="en-US" sz="2400" b="1" i="0" dirty="0">
                    <a:solidFill>
                      <a:srgbClr val="3366FF"/>
                    </a:solidFill>
                    <a:ea typeface="Cambria Math" panose="02040503050406030204" pitchFamily="18" charset="0"/>
                  </a:rPr>
                  <a:t>1</a:t>
                </a:r>
                <a:endParaRPr lang="en-GB" dirty="0"/>
              </a:p>
            </p:txBody>
          </p:sp>
        </mc:Choice>
        <mc:Fallback xmlns="">
          <p:sp>
            <p:nvSpPr>
              <p:cNvPr id="3" name="Content Placeholder 2">
                <a:extLst>
                  <a:ext uri="{FF2B5EF4-FFF2-40B4-BE49-F238E27FC236}">
                    <a16:creationId xmlns:a16="http://schemas.microsoft.com/office/drawing/2014/main" id="{FA2A3A8E-D167-4991-A5AC-DBDAEABE31EC}"/>
                  </a:ext>
                </a:extLst>
              </p:cNvPr>
              <p:cNvSpPr>
                <a:spLocks noGrp="1" noRot="1" noChangeAspect="1" noMove="1" noResize="1" noEditPoints="1" noAdjustHandles="1" noChangeArrowheads="1" noChangeShapeType="1" noTextEdit="1"/>
              </p:cNvSpPr>
              <p:nvPr>
                <p:ph sz="quarter" idx="10"/>
              </p:nvPr>
            </p:nvSpPr>
            <p:spPr>
              <a:xfrm>
                <a:off x="6519385" y="1701934"/>
                <a:ext cx="2417199" cy="714333"/>
              </a:xfrm>
              <a:blipFill>
                <a:blip r:embed="rId6"/>
                <a:stretch>
                  <a:fillRect t="-5983"/>
                </a:stretch>
              </a:blipFill>
            </p:spPr>
            <p:txBody>
              <a:bodyPr/>
              <a:lstStyle/>
              <a:p>
                <a:r>
                  <a:rPr lang="en-GB">
                    <a:noFill/>
                  </a:rPr>
                  <a:t> </a:t>
                </a:r>
              </a:p>
            </p:txBody>
          </p:sp>
        </mc:Fallback>
      </mc:AlternateContent>
      <p:sp>
        <p:nvSpPr>
          <p:cNvPr id="6" name="Content Placeholder 5">
            <a:extLst>
              <a:ext uri="{FF2B5EF4-FFF2-40B4-BE49-F238E27FC236}">
                <a16:creationId xmlns:a16="http://schemas.microsoft.com/office/drawing/2014/main" id="{A796E696-A9A8-44F6-9FD5-C2BEF475FFFC}"/>
              </a:ext>
            </a:extLst>
          </p:cNvPr>
          <p:cNvSpPr>
            <a:spLocks noGrp="1"/>
          </p:cNvSpPr>
          <p:nvPr>
            <p:ph sz="quarter" idx="13"/>
          </p:nvPr>
        </p:nvSpPr>
        <p:spPr>
          <a:xfrm>
            <a:off x="1292511" y="2067190"/>
            <a:ext cx="1368524" cy="501831"/>
          </a:xfrm>
        </p:spPr>
        <p:txBody>
          <a:bodyPr/>
          <a:lstStyle/>
          <a:p>
            <a:pPr marL="0" indent="0">
              <a:buNone/>
            </a:pPr>
            <a:r>
              <a:rPr lang="en-US" altLang="en-US" sz="2400" b="1" dirty="0">
                <a:solidFill>
                  <a:srgbClr val="3366FF"/>
                </a:solidFill>
              </a:rPr>
              <a:t>charge</a:t>
            </a:r>
            <a:r>
              <a:rPr lang="en-US" altLang="en-US" sz="2400" b="1" dirty="0">
                <a:solidFill>
                  <a:prstClr val="black"/>
                </a:solidFill>
              </a:rPr>
              <a:t>.</a:t>
            </a:r>
            <a:endParaRPr lang="en-GB" dirty="0"/>
          </a:p>
        </p:txBody>
      </p:sp>
      <p:sp>
        <p:nvSpPr>
          <p:cNvPr id="35" name="Content Placeholder 34">
            <a:extLst>
              <a:ext uri="{FF2B5EF4-FFF2-40B4-BE49-F238E27FC236}">
                <a16:creationId xmlns:a16="http://schemas.microsoft.com/office/drawing/2014/main" id="{CC368D93-D10C-4A91-B136-D261923E2029}"/>
              </a:ext>
            </a:extLst>
          </p:cNvPr>
          <p:cNvSpPr>
            <a:spLocks noGrp="1"/>
          </p:cNvSpPr>
          <p:nvPr>
            <p:ph sz="quarter" idx="20"/>
          </p:nvPr>
        </p:nvSpPr>
        <p:spPr>
          <a:xfrm>
            <a:off x="2267744" y="3184269"/>
            <a:ext cx="1970796" cy="719137"/>
          </a:xfrm>
        </p:spPr>
        <p:txBody>
          <a:bodyPr/>
          <a:lstStyle/>
          <a:p>
            <a:pPr marL="0" indent="0" algn="ctr">
              <a:buNone/>
            </a:pPr>
            <a:r>
              <a:rPr lang="en-US" sz="2400" b="1" dirty="0">
                <a:solidFill>
                  <a:srgbClr val="3366FF"/>
                </a:solidFill>
              </a:rPr>
              <a:t>base</a:t>
            </a:r>
            <a:br>
              <a:rPr lang="en-US" sz="2400" b="1" dirty="0">
                <a:solidFill>
                  <a:srgbClr val="3366FF"/>
                </a:solidFill>
              </a:rPr>
            </a:br>
            <a:r>
              <a:rPr lang="en-US" sz="2400" b="1" dirty="0"/>
              <a:t>zero charge</a:t>
            </a:r>
          </a:p>
        </p:txBody>
      </p:sp>
      <p:graphicFrame>
        <p:nvGraphicFramePr>
          <p:cNvPr id="2" name="Object 1">
            <a:extLst>
              <a:ext uri="{FF2B5EF4-FFF2-40B4-BE49-F238E27FC236}">
                <a16:creationId xmlns:a16="http://schemas.microsoft.com/office/drawing/2014/main" id="{6AF1BA58-B05D-48C3-942A-7652C7F83F59}"/>
              </a:ext>
            </a:extLst>
          </p:cNvPr>
          <p:cNvGraphicFramePr>
            <a:graphicFrameLocks noChangeAspect="1"/>
          </p:cNvGraphicFramePr>
          <p:nvPr>
            <p:extLst>
              <p:ext uri="{D42A27DB-BD31-4B8C-83A1-F6EECF244321}">
                <p14:modId xmlns:p14="http://schemas.microsoft.com/office/powerpoint/2010/main" val="2348769703"/>
              </p:ext>
            </p:extLst>
          </p:nvPr>
        </p:nvGraphicFramePr>
        <p:xfrm>
          <a:off x="3058017" y="2651441"/>
          <a:ext cx="3111500" cy="469900"/>
        </p:xfrm>
        <a:graphic>
          <a:graphicData uri="http://schemas.openxmlformats.org/presentationml/2006/ole">
            <mc:AlternateContent xmlns:mc="http://schemas.openxmlformats.org/markup-compatibility/2006">
              <mc:Choice xmlns:v="urn:schemas-microsoft-com:vml" Requires="v">
                <p:oleObj spid="_x0000_s55443" name="Equation" r:id="rId7" imgW="3111480" imgH="469800" progId="Equation.DSMT4">
                  <p:embed/>
                </p:oleObj>
              </mc:Choice>
              <mc:Fallback>
                <p:oleObj name="Equation" r:id="rId7" imgW="3111480" imgH="469800" progId="Equation.DSMT4">
                  <p:embed/>
                  <p:pic>
                    <p:nvPicPr>
                      <p:cNvPr id="2" name="Object 1">
                        <a:extLst>
                          <a:ext uri="{FF2B5EF4-FFF2-40B4-BE49-F238E27FC236}">
                            <a16:creationId xmlns:a16="http://schemas.microsoft.com/office/drawing/2014/main" id="{6AF1BA58-B05D-48C3-942A-7652C7F83F59}"/>
                          </a:ext>
                        </a:extLst>
                      </p:cNvPr>
                      <p:cNvPicPr/>
                      <p:nvPr/>
                    </p:nvPicPr>
                    <p:blipFill>
                      <a:blip r:embed="rId8"/>
                      <a:stretch>
                        <a:fillRect/>
                      </a:stretch>
                    </p:blipFill>
                    <p:spPr>
                      <a:xfrm>
                        <a:off x="3058017" y="2651441"/>
                        <a:ext cx="3111500" cy="469900"/>
                      </a:xfrm>
                      <a:prstGeom prst="rect">
                        <a:avLst/>
                      </a:prstGeom>
                    </p:spPr>
                  </p:pic>
                </p:oleObj>
              </mc:Fallback>
            </mc:AlternateContent>
          </a:graphicData>
        </a:graphic>
      </p:graphicFrame>
      <p:sp>
        <p:nvSpPr>
          <p:cNvPr id="31" name="Content Placeholder 30">
            <a:extLst>
              <a:ext uri="{FF2B5EF4-FFF2-40B4-BE49-F238E27FC236}">
                <a16:creationId xmlns:a16="http://schemas.microsoft.com/office/drawing/2014/main" id="{E865D9EC-B5A3-4407-8FCB-3EFBBC12693E}"/>
              </a:ext>
            </a:extLst>
          </p:cNvPr>
          <p:cNvSpPr>
            <a:spLocks noGrp="1"/>
          </p:cNvSpPr>
          <p:nvPr>
            <p:ph sz="quarter" idx="18"/>
          </p:nvPr>
        </p:nvSpPr>
        <p:spPr>
          <a:xfrm>
            <a:off x="5134244" y="3530935"/>
            <a:ext cx="1970796" cy="618145"/>
          </a:xfrm>
        </p:spPr>
        <p:txBody>
          <a:bodyPr/>
          <a:lstStyle/>
          <a:p>
            <a:pPr marL="0" indent="0">
              <a:buNone/>
            </a:pPr>
            <a:r>
              <a:rPr lang="en-US" sz="2400" b="1" dirty="0"/>
              <a:t>+ 1 charge</a:t>
            </a:r>
          </a:p>
        </p:txBody>
      </p:sp>
      <p:sp>
        <p:nvSpPr>
          <p:cNvPr id="16" name="Content Placeholder 10"/>
          <p:cNvSpPr>
            <a:spLocks noGrp="1"/>
          </p:cNvSpPr>
          <p:nvPr>
            <p:ph sz="quarter" idx="12"/>
          </p:nvPr>
        </p:nvSpPr>
        <p:spPr>
          <a:xfrm>
            <a:off x="1282498" y="4232866"/>
            <a:ext cx="5096165" cy="501832"/>
          </a:xfrm>
        </p:spPr>
        <p:txBody>
          <a:bodyPr anchor="ctr"/>
          <a:lstStyle/>
          <a:p>
            <a:pPr marL="0" indent="0">
              <a:buNone/>
            </a:pPr>
            <a:r>
              <a:rPr lang="en-US" altLang="en-US" sz="2400" b="1" dirty="0"/>
              <a:t>When a species </a:t>
            </a:r>
            <a:r>
              <a:rPr lang="en-US" altLang="en-US" sz="2400" b="1" dirty="0">
                <a:solidFill>
                  <a:srgbClr val="D90000"/>
                </a:solidFill>
              </a:rPr>
              <a:t>loses a proton </a:t>
            </a:r>
            <a:endParaRPr lang="en-US" altLang="en-US" sz="2400" b="1" dirty="0"/>
          </a:p>
        </p:txBody>
      </p:sp>
      <p:graphicFrame>
        <p:nvGraphicFramePr>
          <p:cNvPr id="37" name="Object 36">
            <a:extLst>
              <a:ext uri="{FF2B5EF4-FFF2-40B4-BE49-F238E27FC236}">
                <a16:creationId xmlns:a16="http://schemas.microsoft.com/office/drawing/2014/main" id="{382E1B6E-1932-4447-94E7-62F91E4C4AF1}"/>
              </a:ext>
            </a:extLst>
          </p:cNvPr>
          <p:cNvGraphicFramePr>
            <a:graphicFrameLocks noChangeAspect="1"/>
          </p:cNvGraphicFramePr>
          <p:nvPr>
            <p:extLst>
              <p:ext uri="{D42A27DB-BD31-4B8C-83A1-F6EECF244321}">
                <p14:modId xmlns:p14="http://schemas.microsoft.com/office/powerpoint/2010/main" val="3090459657"/>
              </p:ext>
            </p:extLst>
          </p:nvPr>
        </p:nvGraphicFramePr>
        <p:xfrm>
          <a:off x="5884338" y="4249779"/>
          <a:ext cx="660400" cy="508000"/>
        </p:xfrm>
        <a:graphic>
          <a:graphicData uri="http://schemas.openxmlformats.org/presentationml/2006/ole">
            <mc:AlternateContent xmlns:mc="http://schemas.openxmlformats.org/markup-compatibility/2006">
              <mc:Choice xmlns:v="urn:schemas-microsoft-com:vml" Requires="v">
                <p:oleObj spid="_x0000_s55444" name="Equation" r:id="rId9" imgW="660240" imgH="507960" progId="Equation.DSMT4">
                  <p:embed/>
                </p:oleObj>
              </mc:Choice>
              <mc:Fallback>
                <p:oleObj name="Equation" r:id="rId9" imgW="660240" imgH="507960" progId="Equation.DSMT4">
                  <p:embed/>
                  <p:pic>
                    <p:nvPicPr>
                      <p:cNvPr id="37" name="Object 36">
                        <a:extLst>
                          <a:ext uri="{FF2B5EF4-FFF2-40B4-BE49-F238E27FC236}">
                            <a16:creationId xmlns:a16="http://schemas.microsoft.com/office/drawing/2014/main" id="{382E1B6E-1932-4447-94E7-62F91E4C4AF1}"/>
                          </a:ext>
                        </a:extLst>
                      </p:cNvPr>
                      <p:cNvPicPr/>
                      <p:nvPr/>
                    </p:nvPicPr>
                    <p:blipFill>
                      <a:blip r:embed="rId10"/>
                      <a:stretch>
                        <a:fillRect/>
                      </a:stretch>
                    </p:blipFill>
                    <p:spPr>
                      <a:xfrm>
                        <a:off x="5884338" y="4249779"/>
                        <a:ext cx="660400" cy="508000"/>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EFB6CF55-6FC2-43CF-966B-A4B0F92286C5}"/>
              </a:ext>
            </a:extLst>
          </p:cNvPr>
          <p:cNvSpPr>
            <a:spLocks noGrp="1"/>
          </p:cNvSpPr>
          <p:nvPr>
            <p:ph sz="quarter" idx="14"/>
          </p:nvPr>
        </p:nvSpPr>
        <p:spPr>
          <a:xfrm>
            <a:off x="6446393" y="4245514"/>
            <a:ext cx="2399655" cy="465338"/>
          </a:xfrm>
        </p:spPr>
        <p:txBody>
          <a:bodyPr/>
          <a:lstStyle/>
          <a:p>
            <a:pPr marL="0" indent="0">
              <a:buNone/>
            </a:pPr>
            <a:r>
              <a:rPr lang="en-US" altLang="en-US" sz="2400" b="1" dirty="0">
                <a:solidFill>
                  <a:prstClr val="black"/>
                </a:solidFill>
              </a:rPr>
              <a:t>, it effectively</a:t>
            </a:r>
            <a:endParaRPr lang="en-GB" dirty="0"/>
          </a:p>
        </p:txBody>
      </p:sp>
      <p:sp>
        <p:nvSpPr>
          <p:cNvPr id="10" name="Content Placeholder 9">
            <a:extLst>
              <a:ext uri="{FF2B5EF4-FFF2-40B4-BE49-F238E27FC236}">
                <a16:creationId xmlns:a16="http://schemas.microsoft.com/office/drawing/2014/main" id="{7966B648-E978-4883-8E6F-046BF41CA7B1}"/>
              </a:ext>
            </a:extLst>
          </p:cNvPr>
          <p:cNvSpPr>
            <a:spLocks noGrp="1"/>
          </p:cNvSpPr>
          <p:nvPr>
            <p:ph sz="quarter" idx="22"/>
          </p:nvPr>
        </p:nvSpPr>
        <p:spPr>
          <a:xfrm>
            <a:off x="1293233" y="4620864"/>
            <a:ext cx="3120897" cy="500842"/>
          </a:xfrm>
        </p:spPr>
        <p:txBody>
          <a:bodyPr/>
          <a:lstStyle/>
          <a:p>
            <a:pPr marL="0" indent="0">
              <a:buNone/>
            </a:pPr>
            <a:r>
              <a:rPr lang="en-US" altLang="en-US" sz="2400" b="1" dirty="0">
                <a:solidFill>
                  <a:prstClr val="black"/>
                </a:solidFill>
              </a:rPr>
              <a:t>gains a </a:t>
            </a:r>
            <a:r>
              <a:rPr lang="en-US" altLang="en-US" sz="2400" b="1" dirty="0">
                <a:solidFill>
                  <a:srgbClr val="D90000"/>
                </a:solidFill>
              </a:rPr>
              <a:t>−</a:t>
            </a:r>
            <a:r>
              <a:rPr lang="en-US" altLang="en-US" sz="2400" b="1" i="0" dirty="0">
                <a:solidFill>
                  <a:srgbClr val="D90000"/>
                </a:solidFill>
              </a:rPr>
              <a:t>1</a:t>
            </a:r>
            <a:r>
              <a:rPr lang="en-US" altLang="en-US" sz="2400" b="1" dirty="0">
                <a:solidFill>
                  <a:srgbClr val="D90000"/>
                </a:solidFill>
              </a:rPr>
              <a:t> charge</a:t>
            </a:r>
            <a:r>
              <a:rPr lang="en-US" altLang="en-US" sz="2400" b="1" dirty="0">
                <a:solidFill>
                  <a:prstClr val="black"/>
                </a:solidFill>
              </a:rPr>
              <a:t>.</a:t>
            </a:r>
            <a:endParaRPr lang="en-GB" dirty="0"/>
          </a:p>
        </p:txBody>
      </p:sp>
      <p:sp>
        <p:nvSpPr>
          <p:cNvPr id="39" name="Content Placeholder 38">
            <a:extLst>
              <a:ext uri="{FF2B5EF4-FFF2-40B4-BE49-F238E27FC236}">
                <a16:creationId xmlns:a16="http://schemas.microsoft.com/office/drawing/2014/main" id="{5030FF5E-603B-4CC6-BC40-4AAD33F06922}"/>
              </a:ext>
            </a:extLst>
          </p:cNvPr>
          <p:cNvSpPr>
            <a:spLocks noGrp="1"/>
          </p:cNvSpPr>
          <p:nvPr>
            <p:ph sz="quarter" idx="23"/>
          </p:nvPr>
        </p:nvSpPr>
        <p:spPr>
          <a:xfrm>
            <a:off x="2383293" y="5661248"/>
            <a:ext cx="2087562" cy="821998"/>
          </a:xfrm>
        </p:spPr>
        <p:txBody>
          <a:bodyPr/>
          <a:lstStyle/>
          <a:p>
            <a:pPr marL="0" indent="0" algn="ctr">
              <a:buNone/>
            </a:pPr>
            <a:r>
              <a:rPr lang="en-US" sz="2400" b="1" dirty="0">
                <a:solidFill>
                  <a:srgbClr val="D90000"/>
                </a:solidFill>
              </a:rPr>
              <a:t>acid</a:t>
            </a:r>
            <a:br>
              <a:rPr lang="en-US" sz="2400" b="1" dirty="0">
                <a:solidFill>
                  <a:srgbClr val="D90000"/>
                </a:solidFill>
              </a:rPr>
            </a:br>
            <a:r>
              <a:rPr lang="en-US" sz="2400" b="1" dirty="0"/>
              <a:t>zero charge</a:t>
            </a:r>
          </a:p>
        </p:txBody>
      </p:sp>
      <p:graphicFrame>
        <p:nvGraphicFramePr>
          <p:cNvPr id="22" name="Object 21">
            <a:extLst>
              <a:ext uri="{FF2B5EF4-FFF2-40B4-BE49-F238E27FC236}">
                <a16:creationId xmlns:a16="http://schemas.microsoft.com/office/drawing/2014/main" id="{A490533B-6678-4068-9330-161C8E3193F1}"/>
              </a:ext>
            </a:extLst>
          </p:cNvPr>
          <p:cNvGraphicFramePr>
            <a:graphicFrameLocks noChangeAspect="1"/>
          </p:cNvGraphicFramePr>
          <p:nvPr>
            <p:extLst>
              <p:ext uri="{D42A27DB-BD31-4B8C-83A1-F6EECF244321}">
                <p14:modId xmlns:p14="http://schemas.microsoft.com/office/powerpoint/2010/main" val="132669848"/>
              </p:ext>
            </p:extLst>
          </p:nvPr>
        </p:nvGraphicFramePr>
        <p:xfrm>
          <a:off x="3246419" y="5179001"/>
          <a:ext cx="2870200" cy="457200"/>
        </p:xfrm>
        <a:graphic>
          <a:graphicData uri="http://schemas.openxmlformats.org/presentationml/2006/ole">
            <mc:AlternateContent xmlns:mc="http://schemas.openxmlformats.org/markup-compatibility/2006">
              <mc:Choice xmlns:v="urn:schemas-microsoft-com:vml" Requires="v">
                <p:oleObj spid="_x0000_s55445" name="Equation" r:id="rId11" imgW="2869920" imgH="457200" progId="Equation.DSMT4">
                  <p:embed/>
                </p:oleObj>
              </mc:Choice>
              <mc:Fallback>
                <p:oleObj name="Equation" r:id="rId11" imgW="2869920" imgH="457200" progId="Equation.DSMT4">
                  <p:embed/>
                  <p:pic>
                    <p:nvPicPr>
                      <p:cNvPr id="2" name="Object 1">
                        <a:extLst>
                          <a:ext uri="{FF2B5EF4-FFF2-40B4-BE49-F238E27FC236}">
                            <a16:creationId xmlns:a16="http://schemas.microsoft.com/office/drawing/2014/main" id="{6AF1BA58-B05D-48C3-942A-7652C7F83F59}"/>
                          </a:ext>
                        </a:extLst>
                      </p:cNvPr>
                      <p:cNvPicPr/>
                      <p:nvPr/>
                    </p:nvPicPr>
                    <p:blipFill>
                      <a:blip r:embed="rId12"/>
                      <a:stretch>
                        <a:fillRect/>
                      </a:stretch>
                    </p:blipFill>
                    <p:spPr>
                      <a:xfrm>
                        <a:off x="3246419" y="5179001"/>
                        <a:ext cx="2870200" cy="457200"/>
                      </a:xfrm>
                      <a:prstGeom prst="rect">
                        <a:avLst/>
                      </a:prstGeom>
                    </p:spPr>
                  </p:pic>
                </p:oleObj>
              </mc:Fallback>
            </mc:AlternateContent>
          </a:graphicData>
        </a:graphic>
      </p:graphicFrame>
      <p:sp>
        <p:nvSpPr>
          <p:cNvPr id="33" name="Content Placeholder 32">
            <a:extLst>
              <a:ext uri="{FF2B5EF4-FFF2-40B4-BE49-F238E27FC236}">
                <a16:creationId xmlns:a16="http://schemas.microsoft.com/office/drawing/2014/main" id="{675FA98F-8A71-4E6D-9ED7-B5225558A5FE}"/>
              </a:ext>
            </a:extLst>
          </p:cNvPr>
          <p:cNvSpPr>
            <a:spLocks noGrp="1"/>
          </p:cNvSpPr>
          <p:nvPr>
            <p:ph sz="quarter" idx="19"/>
          </p:nvPr>
        </p:nvSpPr>
        <p:spPr>
          <a:xfrm>
            <a:off x="5304100" y="5867123"/>
            <a:ext cx="2016125" cy="821998"/>
          </a:xfrm>
        </p:spPr>
        <p:txBody>
          <a:bodyPr/>
          <a:lstStyle/>
          <a:p>
            <a:pPr marL="0" indent="0">
              <a:buNone/>
            </a:pPr>
            <a:r>
              <a:rPr lang="en-US" sz="2400" b="1" dirty="0"/>
              <a:t>− 1 charge</a:t>
            </a:r>
          </a:p>
        </p:txBody>
      </p:sp>
    </p:spTree>
    <p:extLst>
      <p:ext uri="{BB962C8B-B14F-4D97-AF65-F5344CB8AC3E}">
        <p14:creationId xmlns:p14="http://schemas.microsoft.com/office/powerpoint/2010/main" val="1921885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457608" y="303314"/>
            <a:ext cx="8229600" cy="1002241"/>
          </a:xfrm>
        </p:spPr>
        <p:txBody>
          <a:bodyPr anchor="t"/>
          <a:lstStyle/>
          <a:p>
            <a:r>
              <a:rPr lang="en-US" altLang="en-US" sz="3200" b="1" dirty="0">
                <a:solidFill>
                  <a:srgbClr val="000000"/>
                </a:solidFill>
                <a:ea typeface="MS PGothic" charset="-128"/>
                <a:cs typeface="ＭＳ Ｐゴシック" charset="-128"/>
              </a:rPr>
              <a:t>9.2	The Reaction of a </a:t>
            </a:r>
            <a:r>
              <a:rPr lang="en-US" altLang="en-US" sz="3200" b="1" dirty="0" err="1">
                <a:solidFill>
                  <a:srgbClr val="000000"/>
                </a:solidFill>
                <a:ea typeface="MS PGothic" charset="-128"/>
                <a:cs typeface="ＭＳ Ｐゴシック" charset="-128"/>
              </a:rPr>
              <a:t>Brønsted</a:t>
            </a:r>
            <a:r>
              <a:rPr lang="en-US" altLang="en-US" sz="2800" b="1" dirty="0">
                <a:solidFill>
                  <a:srgbClr val="000000"/>
                </a:solidFill>
                <a:ea typeface="MS PGothic" charset="-128"/>
                <a:cs typeface="ＭＳ Ｐゴシック" charset="-128"/>
              </a:rPr>
              <a:t>–</a:t>
            </a:r>
            <a:r>
              <a:rPr lang="en-US" altLang="en-US" sz="3200" b="1" dirty="0">
                <a:solidFill>
                  <a:srgbClr val="000000"/>
                </a:solidFill>
                <a:ea typeface="MS PGothic" charset="-128"/>
                <a:cs typeface="ＭＳ Ｐゴシック" charset="-128"/>
              </a:rPr>
              <a:t>Lowry Acid with a </a:t>
            </a:r>
            <a:r>
              <a:rPr lang="en-US" altLang="en-US" sz="3200" b="1" dirty="0" err="1">
                <a:solidFill>
                  <a:srgbClr val="000000"/>
                </a:solidFill>
                <a:ea typeface="MS PGothic" charset="-128"/>
                <a:cs typeface="ＭＳ Ｐゴシック" charset="-128"/>
              </a:rPr>
              <a:t>Brønsted</a:t>
            </a:r>
            <a:r>
              <a:rPr lang="en-US" altLang="en-US" sz="2800" b="1" dirty="0">
                <a:solidFill>
                  <a:srgbClr val="000000"/>
                </a:solidFill>
                <a:ea typeface="MS PGothic" charset="-128"/>
                <a:cs typeface="ＭＳ Ｐゴシック" charset="-128"/>
              </a:rPr>
              <a:t>–</a:t>
            </a:r>
            <a:r>
              <a:rPr lang="en-US" altLang="en-US" sz="3200" b="1" dirty="0">
                <a:solidFill>
                  <a:srgbClr val="000000"/>
                </a:solidFill>
                <a:ea typeface="MS PGothic" charset="-128"/>
                <a:cs typeface="ＭＳ Ｐゴシック" charset="-128"/>
              </a:rPr>
              <a:t>Lowry Base (5)</a:t>
            </a:r>
            <a:endParaRPr lang="en-GB" sz="3200" dirty="0"/>
          </a:p>
        </p:txBody>
      </p:sp>
      <p:sp>
        <p:nvSpPr>
          <p:cNvPr id="67" name="Content Placeholder 8"/>
          <p:cNvSpPr>
            <a:spLocks noGrp="1"/>
          </p:cNvSpPr>
          <p:nvPr>
            <p:ph sz="quarter" idx="11"/>
          </p:nvPr>
        </p:nvSpPr>
        <p:spPr>
          <a:xfrm>
            <a:off x="822284" y="1696069"/>
            <a:ext cx="7572550" cy="1065621"/>
          </a:xfrm>
        </p:spPr>
        <p:txBody>
          <a:bodyPr anchor="ctr"/>
          <a:lstStyle/>
          <a:p>
            <a:pPr marL="0" indent="0" eaLnBrk="1" hangingPunct="1">
              <a:spcBef>
                <a:spcPct val="0"/>
              </a:spcBef>
              <a:buFontTx/>
              <a:buNone/>
            </a:pPr>
            <a:r>
              <a:rPr lang="en-US" altLang="en-US" sz="2400" b="1" dirty="0">
                <a:solidFill>
                  <a:srgbClr val="3366FF"/>
                </a:solidFill>
              </a:rPr>
              <a:t>Amphoteric compound</a:t>
            </a:r>
            <a:r>
              <a:rPr lang="en-US" altLang="en-US" sz="2400" b="1" dirty="0"/>
              <a:t>: A compound that contains </a:t>
            </a:r>
          </a:p>
          <a:p>
            <a:pPr marL="0" indent="0" eaLnBrk="1" hangingPunct="1">
              <a:spcBef>
                <a:spcPct val="0"/>
              </a:spcBef>
              <a:buFontTx/>
              <a:buNone/>
            </a:pPr>
            <a:r>
              <a:rPr lang="en-US" altLang="en-US" sz="2400" b="1" dirty="0"/>
              <a:t>both a hydrogen atom and a lone pair of </a:t>
            </a:r>
            <a:r>
              <a:rPr lang="en-US" altLang="en-US" sz="2400" b="1" i="0" dirty="0"/>
              <a:t>e</a:t>
            </a:r>
            <a:r>
              <a:rPr lang="en-US" altLang="en-US" sz="2400" b="1" i="0" baseline="30000" dirty="0"/>
              <a:t>− </a:t>
            </a:r>
            <a:r>
              <a:rPr lang="en-US" altLang="en-US" sz="2400" b="1" dirty="0"/>
              <a:t>; it can</a:t>
            </a:r>
          </a:p>
          <a:p>
            <a:pPr marL="0" indent="0" eaLnBrk="1" hangingPunct="1">
              <a:spcBef>
                <a:spcPct val="0"/>
              </a:spcBef>
              <a:buFontTx/>
              <a:buNone/>
            </a:pPr>
            <a:r>
              <a:rPr lang="en-US" altLang="en-US" sz="2400" b="1" dirty="0"/>
              <a:t>be either an acid or a base.</a:t>
            </a:r>
          </a:p>
        </p:txBody>
      </p:sp>
      <p:sp>
        <p:nvSpPr>
          <p:cNvPr id="68" name="Content Placeholder 10"/>
          <p:cNvSpPr>
            <a:spLocks noGrp="1"/>
          </p:cNvSpPr>
          <p:nvPr>
            <p:ph sz="quarter" idx="12"/>
          </p:nvPr>
        </p:nvSpPr>
        <p:spPr>
          <a:xfrm>
            <a:off x="1694935" y="4274076"/>
            <a:ext cx="2231339" cy="342458"/>
          </a:xfrm>
        </p:spPr>
        <p:txBody>
          <a:bodyPr anchor="ctr"/>
          <a:lstStyle/>
          <a:p>
            <a:pPr eaLnBrk="1" hangingPunct="1">
              <a:spcBef>
                <a:spcPct val="0"/>
              </a:spcBef>
              <a:buFontTx/>
              <a:buNone/>
            </a:pPr>
            <a:r>
              <a:rPr lang="en-US" altLang="en-US" sz="2400" b="1" i="0" dirty="0">
                <a:latin typeface="+mj-lt"/>
              </a:rPr>
              <a:t>H</a:t>
            </a:r>
            <a:r>
              <a:rPr lang="en-US" altLang="en-US" sz="2400" b="1" i="0" baseline="-25000" dirty="0">
                <a:latin typeface="+mj-lt"/>
              </a:rPr>
              <a:t>2</a:t>
            </a:r>
            <a:r>
              <a:rPr lang="en-US" altLang="en-US" sz="2400" b="1" i="0" dirty="0">
                <a:latin typeface="+mj-lt"/>
              </a:rPr>
              <a:t>O</a:t>
            </a:r>
            <a:r>
              <a:rPr lang="en-US" altLang="en-US" sz="2400" b="1" dirty="0"/>
              <a:t> as a </a:t>
            </a:r>
            <a:r>
              <a:rPr lang="en-US" altLang="en-US" sz="2400" b="1" dirty="0">
                <a:solidFill>
                  <a:srgbClr val="3366FF"/>
                </a:solidFill>
              </a:rPr>
              <a:t>base</a:t>
            </a:r>
          </a:p>
        </p:txBody>
      </p:sp>
      <p:pic>
        <p:nvPicPr>
          <p:cNvPr id="14" name="Picture 13" descr="when H2O acts as a base it gains a proton, forming H3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2387" y="2617275"/>
            <a:ext cx="6066046" cy="1408298"/>
          </a:xfrm>
          <a:prstGeom prst="rect">
            <a:avLst/>
          </a:prstGeom>
        </p:spPr>
      </p:pic>
      <p:sp>
        <p:nvSpPr>
          <p:cNvPr id="69" name="Content Placeholder 12"/>
          <p:cNvSpPr>
            <a:spLocks noGrp="1"/>
          </p:cNvSpPr>
          <p:nvPr>
            <p:ph sz="quarter" idx="13"/>
          </p:nvPr>
        </p:nvSpPr>
        <p:spPr>
          <a:xfrm>
            <a:off x="5383563" y="4346812"/>
            <a:ext cx="2500805" cy="406506"/>
          </a:xfrm>
        </p:spPr>
        <p:txBody>
          <a:bodyPr anchor="ctr"/>
          <a:lstStyle/>
          <a:p>
            <a:pPr marL="0" indent="0" algn="ctr" eaLnBrk="1" hangingPunct="1">
              <a:spcBef>
                <a:spcPct val="0"/>
              </a:spcBef>
              <a:buNone/>
            </a:pPr>
            <a:r>
              <a:rPr lang="en-US" altLang="en-US" sz="2400" b="1" kern="1200" dirty="0">
                <a:solidFill>
                  <a:srgbClr val="D90000"/>
                </a:solidFill>
                <a:latin typeface="Arial" charset="0"/>
                <a:ea typeface="MS PGothic" charset="-128"/>
                <a:cs typeface="ＭＳ Ｐゴシック" charset="-128"/>
              </a:rPr>
              <a:t>conjugate acid</a:t>
            </a:r>
          </a:p>
        </p:txBody>
      </p:sp>
      <p:sp>
        <p:nvSpPr>
          <p:cNvPr id="70" name="Content Placeholder 14"/>
          <p:cNvSpPr>
            <a:spLocks noGrp="1"/>
          </p:cNvSpPr>
          <p:nvPr>
            <p:ph sz="quarter" idx="14"/>
          </p:nvPr>
        </p:nvSpPr>
        <p:spPr>
          <a:xfrm>
            <a:off x="1702218" y="6113055"/>
            <a:ext cx="2379938" cy="361793"/>
          </a:xfrm>
        </p:spPr>
        <p:txBody>
          <a:bodyPr anchor="ctr"/>
          <a:lstStyle/>
          <a:p>
            <a:pPr marL="0" indent="0">
              <a:buNone/>
            </a:pPr>
            <a:r>
              <a:rPr lang="en-US" altLang="en-US" sz="2400" b="1" i="0" dirty="0">
                <a:latin typeface="+mj-lt"/>
              </a:rPr>
              <a:t>H</a:t>
            </a:r>
            <a:r>
              <a:rPr lang="en-US" altLang="en-US" sz="2400" b="1" i="0" baseline="-25000" dirty="0">
                <a:latin typeface="+mj-lt"/>
              </a:rPr>
              <a:t>2</a:t>
            </a:r>
            <a:r>
              <a:rPr lang="en-US" altLang="en-US" sz="2400" b="1" i="0" dirty="0">
                <a:latin typeface="+mj-lt"/>
              </a:rPr>
              <a:t>O</a:t>
            </a:r>
            <a:r>
              <a:rPr lang="en-US" altLang="en-US" sz="2400" b="1" dirty="0"/>
              <a:t> as an </a:t>
            </a:r>
            <a:r>
              <a:rPr lang="en-US" altLang="en-US" sz="2400" b="1" dirty="0">
                <a:solidFill>
                  <a:srgbClr val="D90000"/>
                </a:solidFill>
              </a:rPr>
              <a:t>acid</a:t>
            </a:r>
          </a:p>
        </p:txBody>
      </p:sp>
      <p:pic>
        <p:nvPicPr>
          <p:cNvPr id="13" name="Picture 12" descr="When H2O acts as an acid it loses a proton, forming OH−."/>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1054" y="4897019"/>
            <a:ext cx="5730737" cy="1097375"/>
          </a:xfrm>
          <a:prstGeom prst="rect">
            <a:avLst/>
          </a:prstGeom>
        </p:spPr>
      </p:pic>
      <p:sp>
        <p:nvSpPr>
          <p:cNvPr id="71" name="Content Placeholder 16"/>
          <p:cNvSpPr>
            <a:spLocks noGrp="1"/>
          </p:cNvSpPr>
          <p:nvPr>
            <p:ph sz="quarter" idx="15"/>
          </p:nvPr>
        </p:nvSpPr>
        <p:spPr>
          <a:xfrm>
            <a:off x="5460557" y="6181123"/>
            <a:ext cx="2410364" cy="335955"/>
          </a:xfrm>
        </p:spPr>
        <p:txBody>
          <a:bodyPr anchor="ctr"/>
          <a:lstStyle/>
          <a:p>
            <a:pPr marL="0" indent="0" algn="ctr" eaLnBrk="1" hangingPunct="1">
              <a:spcBef>
                <a:spcPct val="0"/>
              </a:spcBef>
              <a:buNone/>
            </a:pPr>
            <a:r>
              <a:rPr lang="en-US" altLang="en-US" sz="2400" b="1" kern="1200" dirty="0">
                <a:solidFill>
                  <a:srgbClr val="3366FF"/>
                </a:solidFill>
                <a:latin typeface="Arial" charset="0"/>
                <a:ea typeface="MS PGothic" charset="-128"/>
                <a:cs typeface="ＭＳ Ｐゴシック" charset="-128"/>
              </a:rPr>
              <a:t>conjugate base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1273" y="386852"/>
            <a:ext cx="7481455" cy="400615"/>
          </a:xfrm>
        </p:spPr>
        <p:txBody>
          <a:bodyPr/>
          <a:lstStyle/>
          <a:p>
            <a:r>
              <a:rPr lang="en-US" altLang="en-US" sz="3200" b="1" dirty="0">
                <a:ea typeface="MS PGothic" charset="-128"/>
                <a:cs typeface="ＭＳ Ｐゴシック" charset="-128"/>
              </a:rPr>
              <a:t>9.3	Acid and Base Strength (1)</a:t>
            </a:r>
            <a:endParaRPr lang="en-GB" sz="3200" b="1" dirty="0">
              <a:ea typeface="MS PGothic" charset="-128"/>
              <a:cs typeface="ＭＳ Ｐゴシック" charset="-128"/>
            </a:endParaRPr>
          </a:p>
        </p:txBody>
      </p:sp>
      <p:sp>
        <p:nvSpPr>
          <p:cNvPr id="11" name="Content Placeholder 6"/>
          <p:cNvSpPr>
            <a:spLocks noGrp="1"/>
          </p:cNvSpPr>
          <p:nvPr>
            <p:ph sz="quarter" idx="10"/>
          </p:nvPr>
        </p:nvSpPr>
        <p:spPr>
          <a:xfrm>
            <a:off x="1490287" y="838552"/>
            <a:ext cx="6287265" cy="398541"/>
          </a:xfrm>
          <a:noFill/>
        </p:spPr>
        <p:txBody>
          <a:bodyPr anchor="ctr"/>
          <a:lstStyle/>
          <a:p>
            <a:pPr marL="457200" indent="-457200">
              <a:buFont typeface="+mj-lt"/>
              <a:buAutoNum type="alphaUcPeriod"/>
            </a:pPr>
            <a:r>
              <a:rPr lang="en-US" altLang="en-US" sz="2800" b="1" dirty="0">
                <a:ea typeface="MS PGothic" charset="-128"/>
                <a:cs typeface="ＭＳ Ｐゴシック" charset="-128"/>
              </a:rPr>
              <a:t>Relating Acid and Base Strength</a:t>
            </a:r>
            <a:endParaRPr lang="en-GB" sz="2800" dirty="0"/>
          </a:p>
        </p:txBody>
      </p:sp>
      <p:sp>
        <p:nvSpPr>
          <p:cNvPr id="12" name="Content Placeholder 8"/>
          <p:cNvSpPr>
            <a:spLocks noGrp="1"/>
          </p:cNvSpPr>
          <p:nvPr>
            <p:ph sz="quarter" idx="11"/>
          </p:nvPr>
        </p:nvSpPr>
        <p:spPr>
          <a:xfrm>
            <a:off x="995604" y="1583686"/>
            <a:ext cx="7694707" cy="1785323"/>
          </a:xfrm>
        </p:spPr>
        <p:txBody>
          <a:bodyPr/>
          <a:lstStyle/>
          <a:p>
            <a:pPr marL="0" indent="0" eaLnBrk="1" hangingPunct="1">
              <a:spcBef>
                <a:spcPct val="0"/>
              </a:spcBef>
              <a:spcAft>
                <a:spcPts val="1800"/>
              </a:spcAft>
              <a:buNone/>
            </a:pPr>
            <a:r>
              <a:rPr lang="en-US" altLang="en-US" sz="2400" b="1" dirty="0"/>
              <a:t>The splitting apart of a covalent molecule (or ionic compound) into its ions is called </a:t>
            </a:r>
            <a:r>
              <a:rPr lang="en-US" altLang="en-US" sz="2400" b="1" dirty="0">
                <a:solidFill>
                  <a:srgbClr val="D90000"/>
                </a:solidFill>
              </a:rPr>
              <a:t>dissociation.</a:t>
            </a:r>
          </a:p>
          <a:p>
            <a:pPr marL="0" indent="0" eaLnBrk="1" hangingPunct="1">
              <a:spcBef>
                <a:spcPct val="0"/>
              </a:spcBef>
              <a:spcAft>
                <a:spcPts val="1500"/>
              </a:spcAft>
              <a:buNone/>
            </a:pPr>
            <a:r>
              <a:rPr lang="en-US" altLang="en-US" sz="2400" b="1" dirty="0"/>
              <a:t>When a </a:t>
            </a:r>
            <a:r>
              <a:rPr lang="en-US" altLang="en-US" sz="2400" b="1" dirty="0">
                <a:solidFill>
                  <a:srgbClr val="D90000"/>
                </a:solidFill>
              </a:rPr>
              <a:t>strong acid </a:t>
            </a:r>
            <a:r>
              <a:rPr lang="en-US" altLang="en-US" sz="2400" b="1" dirty="0"/>
              <a:t>dissolves in water, </a:t>
            </a:r>
            <a:r>
              <a:rPr lang="en-US" altLang="en-US" sz="2400" b="1" i="0" dirty="0">
                <a:solidFill>
                  <a:srgbClr val="D90000"/>
                </a:solidFill>
              </a:rPr>
              <a:t>100</a:t>
            </a:r>
            <a:r>
              <a:rPr lang="en-US" altLang="en-US" sz="2400" b="1" dirty="0">
                <a:solidFill>
                  <a:srgbClr val="D90000"/>
                </a:solidFill>
                <a:ea typeface="Cambria Math" panose="02040503050406030204" pitchFamily="18" charset="0"/>
              </a:rPr>
              <a:t>%</a:t>
            </a:r>
            <a:r>
              <a:rPr lang="en-US" altLang="en-US" sz="2400" b="1" dirty="0">
                <a:solidFill>
                  <a:srgbClr val="D90000"/>
                </a:solidFill>
              </a:rPr>
              <a:t> of the acid dissociates</a:t>
            </a:r>
            <a:r>
              <a:rPr lang="en-US" altLang="en-US" sz="2400" b="1" dirty="0">
                <a:solidFill>
                  <a:srgbClr val="FF0000"/>
                </a:solidFill>
              </a:rPr>
              <a:t> </a:t>
            </a:r>
            <a:r>
              <a:rPr lang="en-US" altLang="en-US" sz="2400" b="1" dirty="0"/>
              <a:t>into ions.</a:t>
            </a:r>
          </a:p>
        </p:txBody>
      </p:sp>
      <p:graphicFrame>
        <p:nvGraphicFramePr>
          <p:cNvPr id="2" name="Object 1">
            <a:extLst>
              <a:ext uri="{FF2B5EF4-FFF2-40B4-BE49-F238E27FC236}">
                <a16:creationId xmlns:a16="http://schemas.microsoft.com/office/drawing/2014/main" id="{DDCB9282-6418-4154-B8CB-A68AAB3B1B3F}"/>
              </a:ext>
            </a:extLst>
          </p:cNvPr>
          <p:cNvGraphicFramePr>
            <a:graphicFrameLocks noChangeAspect="1"/>
          </p:cNvGraphicFramePr>
          <p:nvPr>
            <p:extLst>
              <p:ext uri="{D42A27DB-BD31-4B8C-83A1-F6EECF244321}">
                <p14:modId xmlns:p14="http://schemas.microsoft.com/office/powerpoint/2010/main" val="482261779"/>
              </p:ext>
            </p:extLst>
          </p:nvPr>
        </p:nvGraphicFramePr>
        <p:xfrm>
          <a:off x="1619250" y="3541713"/>
          <a:ext cx="5397500" cy="444500"/>
        </p:xfrm>
        <a:graphic>
          <a:graphicData uri="http://schemas.openxmlformats.org/presentationml/2006/ole">
            <mc:AlternateContent xmlns:mc="http://schemas.openxmlformats.org/markup-compatibility/2006">
              <mc:Choice xmlns:v="urn:schemas-microsoft-com:vml" Requires="v">
                <p:oleObj spid="_x0000_s7509" name="Equation" r:id="rId4" imgW="5397480" imgH="444240" progId="Equation.DSMT4">
                  <p:embed/>
                </p:oleObj>
              </mc:Choice>
              <mc:Fallback>
                <p:oleObj name="Equation" r:id="rId4" imgW="5397480" imgH="444240" progId="Equation.DSMT4">
                  <p:embed/>
                  <p:pic>
                    <p:nvPicPr>
                      <p:cNvPr id="0" name=""/>
                      <p:cNvPicPr/>
                      <p:nvPr/>
                    </p:nvPicPr>
                    <p:blipFill>
                      <a:blip r:embed="rId5"/>
                      <a:stretch>
                        <a:fillRect/>
                      </a:stretch>
                    </p:blipFill>
                    <p:spPr>
                      <a:xfrm>
                        <a:off x="1619250" y="3541713"/>
                        <a:ext cx="5397500" cy="444500"/>
                      </a:xfrm>
                      <a:prstGeom prst="rect">
                        <a:avLst/>
                      </a:prstGeom>
                    </p:spPr>
                  </p:pic>
                </p:oleObj>
              </mc:Fallback>
            </mc:AlternateContent>
          </a:graphicData>
        </a:graphic>
      </p:graphicFrame>
      <p:sp>
        <p:nvSpPr>
          <p:cNvPr id="14" name="Content Placeholder 12"/>
          <p:cNvSpPr>
            <a:spLocks noGrp="1"/>
          </p:cNvSpPr>
          <p:nvPr>
            <p:ph sz="quarter" idx="13"/>
          </p:nvPr>
        </p:nvSpPr>
        <p:spPr>
          <a:xfrm>
            <a:off x="988984" y="4427567"/>
            <a:ext cx="7557311" cy="1809746"/>
          </a:xfrm>
        </p:spPr>
        <p:txBody>
          <a:bodyPr/>
          <a:lstStyle/>
          <a:p>
            <a:pPr marL="0" indent="0">
              <a:spcAft>
                <a:spcPts val="1500"/>
              </a:spcAft>
              <a:buNone/>
            </a:pPr>
            <a:r>
              <a:rPr lang="en-US" altLang="en-US" sz="2400" b="1" dirty="0"/>
              <a:t>A </a:t>
            </a:r>
            <a:r>
              <a:rPr lang="en-US" altLang="en-US" sz="2400" b="1" dirty="0">
                <a:solidFill>
                  <a:srgbClr val="D90000"/>
                </a:solidFill>
              </a:rPr>
              <a:t>single reaction arrow </a:t>
            </a:r>
            <a:r>
              <a:rPr lang="en-US" altLang="en-US" sz="2400" b="1" dirty="0"/>
              <a:t>is used, because the product is greatly favored at equilibrium.</a:t>
            </a:r>
          </a:p>
          <a:p>
            <a:pPr marL="0" indent="0">
              <a:spcAft>
                <a:spcPts val="1200"/>
              </a:spcAft>
              <a:buNone/>
            </a:pPr>
            <a:r>
              <a:rPr lang="en-US" altLang="en-US" sz="2400" b="1" dirty="0"/>
              <a:t>Common strong acids are </a:t>
            </a:r>
            <a:r>
              <a:rPr lang="en-US" altLang="en-US" sz="2400" b="1" dirty="0">
                <a:solidFill>
                  <a:srgbClr val="D90000"/>
                </a:solidFill>
              </a:rPr>
              <a:t>HI</a:t>
            </a:r>
            <a:r>
              <a:rPr lang="en-US" altLang="en-US" sz="2400" b="1" dirty="0"/>
              <a:t>, </a:t>
            </a:r>
            <a:r>
              <a:rPr lang="en-US" altLang="en-US" sz="2400" b="1" dirty="0">
                <a:solidFill>
                  <a:srgbClr val="D90000"/>
                </a:solidFill>
              </a:rPr>
              <a:t>HBr</a:t>
            </a:r>
            <a:r>
              <a:rPr lang="en-US" altLang="en-US" sz="2400" b="1" dirty="0"/>
              <a:t>, </a:t>
            </a:r>
            <a:r>
              <a:rPr lang="en-US" altLang="en-US" sz="2400" b="1" dirty="0">
                <a:solidFill>
                  <a:srgbClr val="D90000"/>
                </a:solidFill>
              </a:rPr>
              <a:t>HCl</a:t>
            </a:r>
            <a:r>
              <a:rPr lang="en-US" altLang="en-US" sz="2400" b="1" dirty="0"/>
              <a:t>, </a:t>
            </a:r>
            <a:r>
              <a:rPr lang="en-US" altLang="en-US" sz="2400" b="1" i="0" dirty="0">
                <a:solidFill>
                  <a:srgbClr val="D90000"/>
                </a:solidFill>
              </a:rPr>
              <a:t>H</a:t>
            </a:r>
            <a:r>
              <a:rPr lang="en-US" altLang="en-US" sz="2400" b="1" i="0" baseline="-25000" dirty="0">
                <a:solidFill>
                  <a:srgbClr val="D90000"/>
                </a:solidFill>
              </a:rPr>
              <a:t>2</a:t>
            </a:r>
            <a:r>
              <a:rPr lang="en-US" altLang="en-US" sz="2400" b="1" i="0" dirty="0">
                <a:solidFill>
                  <a:srgbClr val="D90000"/>
                </a:solidFill>
              </a:rPr>
              <a:t>SO</a:t>
            </a:r>
            <a:r>
              <a:rPr lang="en-US" altLang="en-US" sz="2400" b="1" i="0" baseline="-25000" dirty="0">
                <a:solidFill>
                  <a:srgbClr val="D90000"/>
                </a:solidFill>
              </a:rPr>
              <a:t>4</a:t>
            </a:r>
            <a:r>
              <a:rPr lang="en-US" altLang="en-US" sz="2400" b="1" dirty="0"/>
              <a:t>, and </a:t>
            </a:r>
            <a:r>
              <a:rPr lang="en-US" altLang="en-US" sz="2400" b="1" i="0" dirty="0">
                <a:solidFill>
                  <a:srgbClr val="D90000"/>
                </a:solidFill>
              </a:rPr>
              <a:t>HNO</a:t>
            </a:r>
            <a:r>
              <a:rPr lang="en-US" altLang="en-US" sz="2400" b="1" i="0" baseline="-25000" dirty="0">
                <a:solidFill>
                  <a:srgbClr val="D90000"/>
                </a:solidFill>
              </a:rPr>
              <a:t>3</a:t>
            </a:r>
            <a:r>
              <a:rPr lang="en-US" altLang="en-US" sz="2400" b="1" dirty="0"/>
              <a:t>.</a:t>
            </a:r>
          </a:p>
        </p:txBody>
      </p:sp>
    </p:spTree>
    <p:extLst>
      <p:ext uri="{BB962C8B-B14F-4D97-AF65-F5344CB8AC3E}">
        <p14:creationId xmlns:p14="http://schemas.microsoft.com/office/powerpoint/2010/main" val="15350304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71339" y="364323"/>
            <a:ext cx="6801323" cy="440677"/>
          </a:xfrm>
        </p:spPr>
        <p:txBody>
          <a:bodyPr/>
          <a:lstStyle/>
          <a:p>
            <a:r>
              <a:rPr lang="en-US" altLang="en-US" sz="3200" b="1" dirty="0">
                <a:ea typeface="MS PGothic" charset="-128"/>
                <a:cs typeface="ＭＳ Ｐゴシック" charset="-128"/>
              </a:rPr>
              <a:t>9.3	Acid and Base Strength (2)</a:t>
            </a:r>
            <a:endParaRPr lang="en-GB" sz="3200" b="1" dirty="0">
              <a:ea typeface="MS PGothic" charset="-128"/>
              <a:cs typeface="ＭＳ Ｐゴシック" charset="-128"/>
            </a:endParaRPr>
          </a:p>
        </p:txBody>
      </p:sp>
      <p:sp>
        <p:nvSpPr>
          <p:cNvPr id="12" name="Content Placeholder 6"/>
          <p:cNvSpPr>
            <a:spLocks noGrp="1"/>
          </p:cNvSpPr>
          <p:nvPr>
            <p:ph sz="quarter" idx="10"/>
          </p:nvPr>
        </p:nvSpPr>
        <p:spPr>
          <a:xfrm>
            <a:off x="1461801" y="833746"/>
            <a:ext cx="6225015" cy="417202"/>
          </a:xfrm>
          <a:noFill/>
        </p:spPr>
        <p:txBody>
          <a:bodyPr anchor="ctr"/>
          <a:lstStyle/>
          <a:p>
            <a:pPr marL="457200" lvl="0" indent="-457200" algn="ctr">
              <a:buFont typeface="+mj-lt"/>
              <a:buAutoNum type="alphaUcPeriod"/>
            </a:pPr>
            <a:r>
              <a:rPr lang="en-US" altLang="en-US" sz="2800" b="1" dirty="0">
                <a:solidFill>
                  <a:schemeClr val="tx2"/>
                </a:solidFill>
                <a:latin typeface="+mj-lt"/>
                <a:ea typeface="MS PGothic" charset="-128"/>
                <a:cs typeface="ＭＳ Ｐゴシック" charset="-128"/>
              </a:rPr>
              <a:t>Relating Acid and Base Strength</a:t>
            </a:r>
            <a:endParaRPr lang="en-GB" sz="2800" b="1" dirty="0">
              <a:solidFill>
                <a:schemeClr val="tx2"/>
              </a:solidFill>
              <a:latin typeface="+mj-lt"/>
              <a:ea typeface="MS PGothic" charset="-128"/>
              <a:cs typeface="ＭＳ Ｐゴシック" charset="-128"/>
            </a:endParaRPr>
          </a:p>
        </p:txBody>
      </p:sp>
      <p:sp>
        <p:nvSpPr>
          <p:cNvPr id="13" name="Content Placeholder 8"/>
          <p:cNvSpPr>
            <a:spLocks noGrp="1"/>
          </p:cNvSpPr>
          <p:nvPr>
            <p:ph sz="quarter" idx="11"/>
          </p:nvPr>
        </p:nvSpPr>
        <p:spPr>
          <a:xfrm>
            <a:off x="1012349" y="1561565"/>
            <a:ext cx="7533946" cy="2110323"/>
          </a:xfrm>
        </p:spPr>
        <p:txBody>
          <a:bodyPr/>
          <a:lstStyle/>
          <a:p>
            <a:pPr marL="0" indent="0" eaLnBrk="1" hangingPunct="1">
              <a:spcBef>
                <a:spcPct val="0"/>
              </a:spcBef>
              <a:spcAft>
                <a:spcPts val="3500"/>
              </a:spcAft>
              <a:buNone/>
            </a:pPr>
            <a:r>
              <a:rPr lang="en-US" altLang="en-US" sz="2400" b="1" dirty="0"/>
              <a:t>When a </a:t>
            </a:r>
            <a:r>
              <a:rPr lang="en-US" altLang="en-US" sz="2400" b="1" dirty="0">
                <a:solidFill>
                  <a:srgbClr val="D90000"/>
                </a:solidFill>
              </a:rPr>
              <a:t>weak acid </a:t>
            </a:r>
            <a:r>
              <a:rPr lang="en-US" altLang="en-US" sz="2400" b="1" dirty="0"/>
              <a:t>dissolves in water, only a </a:t>
            </a:r>
            <a:r>
              <a:rPr lang="en-US" altLang="en-US" sz="2400" b="1" dirty="0">
                <a:solidFill>
                  <a:srgbClr val="D90000"/>
                </a:solidFill>
              </a:rPr>
              <a:t>small</a:t>
            </a:r>
            <a:r>
              <a:rPr lang="en-US" altLang="en-US" sz="2400" b="1" dirty="0">
                <a:solidFill>
                  <a:srgbClr val="FF0000"/>
                </a:solidFill>
              </a:rPr>
              <a:t> </a:t>
            </a:r>
            <a:r>
              <a:rPr lang="en-US" altLang="en-US" sz="2400" b="1" dirty="0">
                <a:solidFill>
                  <a:srgbClr val="D90000"/>
                </a:solidFill>
              </a:rPr>
              <a:t>fraction</a:t>
            </a:r>
            <a:r>
              <a:rPr lang="en-US" altLang="en-US" sz="2400" b="1" dirty="0">
                <a:solidFill>
                  <a:srgbClr val="FF0000"/>
                </a:solidFill>
              </a:rPr>
              <a:t> </a:t>
            </a:r>
            <a:r>
              <a:rPr lang="en-US" altLang="en-US" sz="2400" b="1" dirty="0"/>
              <a:t>of the acid dissociates into ions. </a:t>
            </a:r>
          </a:p>
          <a:p>
            <a:pPr marL="0" indent="0" eaLnBrk="1" hangingPunct="1">
              <a:spcBef>
                <a:spcPct val="0"/>
              </a:spcBef>
              <a:spcAft>
                <a:spcPts val="3500"/>
              </a:spcAft>
              <a:buClr>
                <a:schemeClr val="tx1"/>
              </a:buClr>
              <a:buNone/>
            </a:pPr>
            <a:r>
              <a:rPr lang="en-US" altLang="en-US" sz="2400" b="1" dirty="0">
                <a:solidFill>
                  <a:srgbClr val="D90000"/>
                </a:solidFill>
              </a:rPr>
              <a:t>Unequal reaction arrows </a:t>
            </a:r>
            <a:r>
              <a:rPr lang="en-US" altLang="en-US" sz="2400" b="1" dirty="0"/>
              <a:t>are used, because the reactants are usually favored at equilibrium.</a:t>
            </a:r>
          </a:p>
        </p:txBody>
      </p:sp>
      <p:pic>
        <p:nvPicPr>
          <p:cNvPr id="8" name="Picture 7" descr="When acetic acid dissolves in water, only a small fraction of acetic acid molecules dissociates to form H3O+ and CH3COO−. The major species at equilibrium is the undissociated acid, CH3COOH. In Equilibrium arrows, the arrow pointing towards left is bigger than the arrow pointing towards right indicating that the equilibrium lies to the left.">
            <a:extLst>
              <a:ext uri="{FF2B5EF4-FFF2-40B4-BE49-F238E27FC236}">
                <a16:creationId xmlns:a16="http://schemas.microsoft.com/office/drawing/2014/main" id="{B5FD27BE-E96F-4B5E-A5CF-5801B44B37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481" y="4070906"/>
            <a:ext cx="8687299" cy="638078"/>
          </a:xfrm>
          <a:prstGeom prst="rect">
            <a:avLst/>
          </a:prstGeom>
        </p:spPr>
      </p:pic>
      <p:sp>
        <p:nvSpPr>
          <p:cNvPr id="15" name="Content Placeholder 12"/>
          <p:cNvSpPr>
            <a:spLocks noGrp="1"/>
          </p:cNvSpPr>
          <p:nvPr>
            <p:ph sz="quarter" idx="13"/>
          </p:nvPr>
        </p:nvSpPr>
        <p:spPr>
          <a:xfrm>
            <a:off x="1011923" y="5024400"/>
            <a:ext cx="7988115" cy="406505"/>
          </a:xfrm>
        </p:spPr>
        <p:txBody>
          <a:bodyPr anchor="ctr"/>
          <a:lstStyle/>
          <a:p>
            <a:pPr marL="0" indent="0">
              <a:buNone/>
            </a:pPr>
            <a:r>
              <a:rPr lang="en-US" altLang="en-US" sz="2400" b="1" dirty="0"/>
              <a:t>Common weak acids are </a:t>
            </a:r>
            <a:r>
              <a:rPr lang="en-US" altLang="en-US" sz="2400" b="1" i="0" dirty="0">
                <a:solidFill>
                  <a:srgbClr val="D90000"/>
                </a:solidFill>
              </a:rPr>
              <a:t>H</a:t>
            </a:r>
            <a:r>
              <a:rPr lang="en-US" altLang="en-US" sz="2400" b="1" i="0" baseline="-25000" dirty="0">
                <a:solidFill>
                  <a:srgbClr val="D90000"/>
                </a:solidFill>
              </a:rPr>
              <a:t>3</a:t>
            </a:r>
            <a:r>
              <a:rPr lang="en-US" altLang="en-US" sz="2400" b="1" i="0" dirty="0">
                <a:solidFill>
                  <a:srgbClr val="D90000"/>
                </a:solidFill>
              </a:rPr>
              <a:t>PO</a:t>
            </a:r>
            <a:r>
              <a:rPr lang="en-US" altLang="en-US" sz="2400" b="1" i="0" baseline="-25000" dirty="0">
                <a:solidFill>
                  <a:srgbClr val="D90000"/>
                </a:solidFill>
              </a:rPr>
              <a:t>4</a:t>
            </a:r>
            <a:r>
              <a:rPr lang="en-US" altLang="en-US" sz="2400" b="1" dirty="0"/>
              <a:t>, </a:t>
            </a:r>
            <a:r>
              <a:rPr lang="en-US" altLang="en-US" sz="2400" b="1" dirty="0">
                <a:solidFill>
                  <a:srgbClr val="D90000"/>
                </a:solidFill>
              </a:rPr>
              <a:t>HF</a:t>
            </a:r>
            <a:r>
              <a:rPr lang="en-US" altLang="en-US" sz="2400" b="1" dirty="0"/>
              <a:t>, </a:t>
            </a:r>
            <a:r>
              <a:rPr lang="en-US" altLang="en-US" sz="2400" b="1" i="0" dirty="0">
                <a:solidFill>
                  <a:srgbClr val="D90000"/>
                </a:solidFill>
              </a:rPr>
              <a:t>H</a:t>
            </a:r>
            <a:r>
              <a:rPr lang="en-US" altLang="en-US" sz="2400" b="1" i="0" baseline="-25000" dirty="0">
                <a:solidFill>
                  <a:srgbClr val="D90000"/>
                </a:solidFill>
              </a:rPr>
              <a:t>2</a:t>
            </a:r>
            <a:r>
              <a:rPr lang="en-US" altLang="en-US" sz="2400" b="1" i="0" dirty="0">
                <a:solidFill>
                  <a:srgbClr val="D90000"/>
                </a:solidFill>
              </a:rPr>
              <a:t>CO</a:t>
            </a:r>
            <a:r>
              <a:rPr lang="en-US" altLang="en-US" sz="2400" b="1" i="0" baseline="-25000" dirty="0">
                <a:solidFill>
                  <a:srgbClr val="D90000"/>
                </a:solidFill>
              </a:rPr>
              <a:t>3</a:t>
            </a:r>
            <a:r>
              <a:rPr lang="en-US" altLang="en-US" sz="2400" b="1" dirty="0"/>
              <a:t>, and </a:t>
            </a:r>
            <a:r>
              <a:rPr lang="en-US" altLang="en-US" sz="2400" b="1" dirty="0">
                <a:solidFill>
                  <a:srgbClr val="D90000"/>
                </a:solidFill>
              </a:rPr>
              <a:t>HCN</a:t>
            </a:r>
            <a:r>
              <a:rPr lang="en-US" altLang="en-US" sz="2400" b="1" dirty="0"/>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9550"/>
            <a:ext cx="8229600" cy="440677"/>
          </a:xfrm>
        </p:spPr>
        <p:txBody>
          <a:bodyPr/>
          <a:lstStyle/>
          <a:p>
            <a:r>
              <a:rPr lang="en-US" altLang="en-US" sz="3200" b="1" dirty="0">
                <a:ea typeface="MS PGothic" charset="-128"/>
                <a:cs typeface="ＭＳ Ｐゴシック" charset="-128"/>
              </a:rPr>
              <a:t>9.3	Acid and Base Strength (3)</a:t>
            </a:r>
            <a:endParaRPr lang="en-GB" sz="3200" b="1" dirty="0">
              <a:ea typeface="MS PGothic" charset="-128"/>
              <a:cs typeface="ＭＳ Ｐゴシック" charset="-128"/>
            </a:endParaRPr>
          </a:p>
        </p:txBody>
      </p:sp>
      <p:sp>
        <p:nvSpPr>
          <p:cNvPr id="7" name="Content Placeholder 6"/>
          <p:cNvSpPr>
            <a:spLocks noGrp="1"/>
          </p:cNvSpPr>
          <p:nvPr>
            <p:ph sz="quarter" idx="10"/>
          </p:nvPr>
        </p:nvSpPr>
        <p:spPr>
          <a:xfrm>
            <a:off x="1466750" y="823265"/>
            <a:ext cx="6225015" cy="417202"/>
          </a:xfrm>
          <a:noFill/>
        </p:spPr>
        <p:txBody>
          <a:bodyPr anchor="ctr"/>
          <a:lstStyle/>
          <a:p>
            <a:pPr marL="457200" lvl="0" indent="-457200" algn="ctr" eaLnBrk="1" hangingPunct="1">
              <a:spcBef>
                <a:spcPct val="0"/>
              </a:spcBef>
              <a:buFont typeface="+mj-lt"/>
              <a:buAutoNum type="alphaUcPeriod"/>
            </a:pPr>
            <a:r>
              <a:rPr lang="en-US" altLang="en-US" sz="2800" b="1" dirty="0">
                <a:solidFill>
                  <a:schemeClr val="tx2"/>
                </a:solidFill>
                <a:latin typeface="+mj-lt"/>
                <a:ea typeface="MS PGothic" charset="-128"/>
                <a:cs typeface="ＭＳ Ｐゴシック" charset="-128"/>
              </a:rPr>
              <a:t>Relating Acid and Base Strength</a:t>
            </a:r>
            <a:endParaRPr lang="en-GB" sz="2800" b="1" dirty="0">
              <a:solidFill>
                <a:schemeClr val="tx2"/>
              </a:solidFill>
              <a:latin typeface="+mj-lt"/>
              <a:ea typeface="MS PGothic" charset="-128"/>
              <a:cs typeface="ＭＳ Ｐゴシック" charset="-128"/>
            </a:endParaRPr>
          </a:p>
        </p:txBody>
      </p:sp>
      <p:pic>
        <p:nvPicPr>
          <p:cNvPr id="49157" name="Picture 10" descr="On the left side is a space filling model for HCl showing hydronium H3O+ and Cl- ions in water.  The strong acid HCl completely dissociates into H3O+ and Cl- ions in water. On the right side is a space filling model for acetic acid (CH3COOH)  in water showing CH3COO-, H3O+ and CH3COOH in water. The weak acid CH3COOH is only slightly dissociated into CH3COO-, and H3O+ , so mostly CH3COOH is present as we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557338"/>
            <a:ext cx="8353425" cy="271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8"/>
          <p:cNvSpPr>
            <a:spLocks noGrp="1"/>
          </p:cNvSpPr>
          <p:nvPr>
            <p:ph sz="quarter" idx="11"/>
          </p:nvPr>
        </p:nvSpPr>
        <p:spPr>
          <a:xfrm>
            <a:off x="169460" y="4507706"/>
            <a:ext cx="4190282" cy="1225550"/>
          </a:xfrm>
        </p:spPr>
        <p:txBody>
          <a:bodyPr/>
          <a:lstStyle/>
          <a:p>
            <a:pPr marL="0" indent="0" algn="ctr" eaLnBrk="1" hangingPunct="1">
              <a:spcBef>
                <a:spcPct val="0"/>
              </a:spcBef>
              <a:buFontTx/>
              <a:buNone/>
            </a:pPr>
            <a:r>
              <a:rPr lang="en-US" altLang="en-US" sz="2400" b="1" dirty="0"/>
              <a:t>A </a:t>
            </a:r>
            <a:r>
              <a:rPr lang="en-US" altLang="en-US" sz="2400" b="1" dirty="0">
                <a:solidFill>
                  <a:srgbClr val="D90000"/>
                </a:solidFill>
              </a:rPr>
              <a:t>strong acid</a:t>
            </a:r>
            <a:r>
              <a:rPr lang="en-US" altLang="en-US" sz="2400" b="1" dirty="0"/>
              <a:t>, HCl, is </a:t>
            </a:r>
            <a:r>
              <a:rPr lang="en-US" altLang="en-US" sz="2400" b="1" dirty="0">
                <a:solidFill>
                  <a:srgbClr val="D90000"/>
                </a:solidFill>
              </a:rPr>
              <a:t>completely dissociated</a:t>
            </a:r>
          </a:p>
          <a:p>
            <a:pPr marL="182563" indent="-182563" eaLnBrk="1" hangingPunct="1">
              <a:spcBef>
                <a:spcPct val="0"/>
              </a:spcBef>
              <a:buFontTx/>
              <a:buNone/>
            </a:pPr>
            <a:r>
              <a:rPr lang="en-US" altLang="en-US" sz="2400" b="1" dirty="0"/>
              <a:t>into </a:t>
            </a:r>
          </a:p>
        </p:txBody>
      </p:sp>
      <p:graphicFrame>
        <p:nvGraphicFramePr>
          <p:cNvPr id="27" name="Object 26">
            <a:extLst>
              <a:ext uri="{FF2B5EF4-FFF2-40B4-BE49-F238E27FC236}">
                <a16:creationId xmlns:a16="http://schemas.microsoft.com/office/drawing/2014/main" id="{BBEC4EB9-CA3E-41BA-9131-EEC4D0EAF43F}"/>
              </a:ext>
            </a:extLst>
          </p:cNvPr>
          <p:cNvGraphicFramePr>
            <a:graphicFrameLocks noChangeAspect="1"/>
          </p:cNvGraphicFramePr>
          <p:nvPr>
            <p:extLst>
              <p:ext uri="{D42A27DB-BD31-4B8C-83A1-F6EECF244321}">
                <p14:modId xmlns:p14="http://schemas.microsoft.com/office/powerpoint/2010/main" val="620228901"/>
              </p:ext>
            </p:extLst>
          </p:nvPr>
        </p:nvGraphicFramePr>
        <p:xfrm>
          <a:off x="904875" y="5286375"/>
          <a:ext cx="1346200" cy="444500"/>
        </p:xfrm>
        <a:graphic>
          <a:graphicData uri="http://schemas.openxmlformats.org/presentationml/2006/ole">
            <mc:AlternateContent xmlns:mc="http://schemas.openxmlformats.org/markup-compatibility/2006">
              <mc:Choice xmlns:v="urn:schemas-microsoft-com:vml" Requires="v">
                <p:oleObj spid="_x0000_s8850" name="Equation" r:id="rId5" imgW="1346040" imgH="444240" progId="Equation.DSMT4">
                  <p:embed/>
                </p:oleObj>
              </mc:Choice>
              <mc:Fallback>
                <p:oleObj name="Equation" r:id="rId5" imgW="1346040" imgH="444240" progId="Equation.DSMT4">
                  <p:embed/>
                  <p:pic>
                    <p:nvPicPr>
                      <p:cNvPr id="0" name=""/>
                      <p:cNvPicPr/>
                      <p:nvPr/>
                    </p:nvPicPr>
                    <p:blipFill>
                      <a:blip r:embed="rId6"/>
                      <a:stretch>
                        <a:fillRect/>
                      </a:stretch>
                    </p:blipFill>
                    <p:spPr>
                      <a:xfrm>
                        <a:off x="904875" y="5286375"/>
                        <a:ext cx="1346200" cy="4445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61C95D30-C97E-4FAF-851E-84FD71676340}"/>
              </a:ext>
            </a:extLst>
          </p:cNvPr>
          <p:cNvSpPr>
            <a:spLocks noGrp="1"/>
          </p:cNvSpPr>
          <p:nvPr>
            <p:ph sz="quarter" idx="13"/>
          </p:nvPr>
        </p:nvSpPr>
        <p:spPr>
          <a:xfrm>
            <a:off x="2308143" y="5247821"/>
            <a:ext cx="1512540" cy="431378"/>
          </a:xfrm>
        </p:spPr>
        <p:txBody>
          <a:bodyPr/>
          <a:lstStyle/>
          <a:p>
            <a:pPr marL="0" indent="0">
              <a:buNone/>
            </a:pPr>
            <a:r>
              <a:rPr lang="en-GB" sz="2400" b="1" dirty="0"/>
              <a:t>and </a:t>
            </a:r>
          </a:p>
        </p:txBody>
      </p:sp>
      <p:graphicFrame>
        <p:nvGraphicFramePr>
          <p:cNvPr id="28" name="Object 27">
            <a:extLst>
              <a:ext uri="{FF2B5EF4-FFF2-40B4-BE49-F238E27FC236}">
                <a16:creationId xmlns:a16="http://schemas.microsoft.com/office/drawing/2014/main" id="{2E821371-3342-4C66-89ED-FAA0D9F8E376}"/>
              </a:ext>
            </a:extLst>
          </p:cNvPr>
          <p:cNvGraphicFramePr>
            <a:graphicFrameLocks noChangeAspect="1"/>
          </p:cNvGraphicFramePr>
          <p:nvPr>
            <p:extLst>
              <p:ext uri="{D42A27DB-BD31-4B8C-83A1-F6EECF244321}">
                <p14:modId xmlns:p14="http://schemas.microsoft.com/office/powerpoint/2010/main" val="2367929369"/>
              </p:ext>
            </p:extLst>
          </p:nvPr>
        </p:nvGraphicFramePr>
        <p:xfrm>
          <a:off x="3008975" y="5281613"/>
          <a:ext cx="1155700" cy="444500"/>
        </p:xfrm>
        <a:graphic>
          <a:graphicData uri="http://schemas.openxmlformats.org/presentationml/2006/ole">
            <mc:AlternateContent xmlns:mc="http://schemas.openxmlformats.org/markup-compatibility/2006">
              <mc:Choice xmlns:v="urn:schemas-microsoft-com:vml" Requires="v">
                <p:oleObj spid="_x0000_s8851" name="Equation" r:id="rId7" imgW="1155600" imgH="444240" progId="Equation.DSMT4">
                  <p:embed/>
                </p:oleObj>
              </mc:Choice>
              <mc:Fallback>
                <p:oleObj name="Equation" r:id="rId7" imgW="1155600" imgH="444240" progId="Equation.DSMT4">
                  <p:embed/>
                  <p:pic>
                    <p:nvPicPr>
                      <p:cNvPr id="0" name=""/>
                      <p:cNvPicPr/>
                      <p:nvPr/>
                    </p:nvPicPr>
                    <p:blipFill>
                      <a:blip r:embed="rId8"/>
                      <a:stretch>
                        <a:fillRect/>
                      </a:stretch>
                    </p:blipFill>
                    <p:spPr>
                      <a:xfrm>
                        <a:off x="3008975" y="5281613"/>
                        <a:ext cx="1155700" cy="444500"/>
                      </a:xfrm>
                      <a:prstGeom prst="rect">
                        <a:avLst/>
                      </a:prstGeom>
                    </p:spPr>
                  </p:pic>
                </p:oleObj>
              </mc:Fallback>
            </mc:AlternateContent>
          </a:graphicData>
        </a:graphic>
      </p:graphicFrame>
      <p:sp>
        <p:nvSpPr>
          <p:cNvPr id="9" name="Content Placeholder 10"/>
          <p:cNvSpPr>
            <a:spLocks noGrp="1"/>
          </p:cNvSpPr>
          <p:nvPr>
            <p:ph sz="quarter" idx="12"/>
          </p:nvPr>
        </p:nvSpPr>
        <p:spPr>
          <a:xfrm>
            <a:off x="5220072" y="4497731"/>
            <a:ext cx="3885450" cy="1222078"/>
          </a:xfrm>
        </p:spPr>
        <p:txBody>
          <a:bodyPr anchor="ctr"/>
          <a:lstStyle/>
          <a:p>
            <a:pPr marL="0" indent="0" algn="ctr">
              <a:buNone/>
            </a:pPr>
            <a:r>
              <a:rPr lang="en-US" altLang="en-US" sz="2400" b="1" dirty="0"/>
              <a:t>A </a:t>
            </a:r>
            <a:r>
              <a:rPr lang="en-US" altLang="en-US" sz="2400" b="1" dirty="0">
                <a:solidFill>
                  <a:srgbClr val="D90000"/>
                </a:solidFill>
              </a:rPr>
              <a:t>weak acid</a:t>
            </a:r>
            <a:r>
              <a:rPr lang="en-US" altLang="en-US" sz="2400" b="1" dirty="0"/>
              <a:t>, </a:t>
            </a:r>
            <a:r>
              <a:rPr lang="en-US" altLang="en-US" sz="2400" b="1" i="0" dirty="0"/>
              <a:t>CH</a:t>
            </a:r>
            <a:r>
              <a:rPr lang="en-US" altLang="en-US" sz="2400" b="1" i="0" baseline="-25000" dirty="0"/>
              <a:t>3</a:t>
            </a:r>
            <a:r>
              <a:rPr lang="en-US" altLang="en-US" sz="2400" b="1" i="0" dirty="0"/>
              <a:t>COOH</a:t>
            </a:r>
            <a:r>
              <a:rPr lang="en-US" altLang="en-US" sz="2400" b="1" dirty="0"/>
              <a:t>,</a:t>
            </a:r>
            <a:br>
              <a:rPr lang="en-US" altLang="en-US" sz="2400" b="1" dirty="0"/>
            </a:br>
            <a:r>
              <a:rPr lang="en-US" altLang="en-US" sz="2400" b="1" dirty="0"/>
              <a:t>contains </a:t>
            </a:r>
            <a:r>
              <a:rPr lang="en-US" altLang="en-US" sz="2400" b="1" dirty="0">
                <a:solidFill>
                  <a:srgbClr val="D90000"/>
                </a:solidFill>
              </a:rPr>
              <a:t>mostly</a:t>
            </a:r>
            <a:br>
              <a:rPr lang="en-US" altLang="en-US" sz="2400" b="1" dirty="0">
                <a:solidFill>
                  <a:srgbClr val="FF0000"/>
                </a:solidFill>
              </a:rPr>
            </a:br>
            <a:r>
              <a:rPr lang="en-US" altLang="en-US" sz="2400" b="1" dirty="0">
                <a:solidFill>
                  <a:srgbClr val="FF0000"/>
                </a:solidFill>
              </a:rPr>
              <a:t> </a:t>
            </a:r>
            <a:r>
              <a:rPr lang="en-US" altLang="en-US" sz="2400" b="1" dirty="0">
                <a:solidFill>
                  <a:srgbClr val="D90000"/>
                </a:solidFill>
              </a:rPr>
              <a:t>undissociated</a:t>
            </a:r>
            <a:r>
              <a:rPr lang="en-US" altLang="en-US" sz="2400" b="1" dirty="0">
                <a:solidFill>
                  <a:srgbClr val="FF0000"/>
                </a:solidFill>
              </a:rPr>
              <a:t> </a:t>
            </a:r>
            <a:r>
              <a:rPr lang="en-US" altLang="en-US" sz="2400" b="1" dirty="0"/>
              <a:t>acid.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9606" y="373405"/>
            <a:ext cx="7764789" cy="440677"/>
          </a:xfrm>
        </p:spPr>
        <p:txBody>
          <a:bodyPr/>
          <a:lstStyle/>
          <a:p>
            <a:r>
              <a:rPr lang="en-US" altLang="en-US" sz="3200" b="1" dirty="0">
                <a:ea typeface="MS PGothic" charset="-128"/>
                <a:cs typeface="ＭＳ Ｐゴシック" charset="-128"/>
              </a:rPr>
              <a:t>9.3	Acid and Base Strength (4)</a:t>
            </a:r>
            <a:endParaRPr lang="en-GB" sz="3200" b="1" dirty="0">
              <a:ea typeface="MS PGothic" charset="-128"/>
              <a:cs typeface="ＭＳ Ｐゴシック" charset="-128"/>
            </a:endParaRPr>
          </a:p>
        </p:txBody>
      </p:sp>
      <p:sp>
        <p:nvSpPr>
          <p:cNvPr id="13" name="Content Placeholder 6"/>
          <p:cNvSpPr>
            <a:spLocks noGrp="1"/>
          </p:cNvSpPr>
          <p:nvPr>
            <p:ph sz="quarter" idx="10"/>
          </p:nvPr>
        </p:nvSpPr>
        <p:spPr>
          <a:xfrm>
            <a:off x="1420249" y="859241"/>
            <a:ext cx="6297106" cy="379275"/>
          </a:xfrm>
          <a:noFill/>
        </p:spPr>
        <p:txBody>
          <a:bodyPr anchor="ctr"/>
          <a:lstStyle/>
          <a:p>
            <a:pPr marL="0" lvl="0" indent="-457200" algn="ctr" eaLnBrk="1" hangingPunct="1">
              <a:spcBef>
                <a:spcPct val="0"/>
              </a:spcBef>
              <a:buFont typeface="+mj-lt"/>
              <a:buAutoNum type="alphaUcPeriod"/>
            </a:pPr>
            <a:r>
              <a:rPr lang="en-US" altLang="en-US" sz="2800" b="1" dirty="0">
                <a:solidFill>
                  <a:schemeClr val="tx2"/>
                </a:solidFill>
                <a:latin typeface="+mj-lt"/>
                <a:ea typeface="MS PGothic" charset="-128"/>
                <a:cs typeface="ＭＳ Ｐゴシック" charset="-128"/>
              </a:rPr>
              <a:t>Relating Acid and Base Strength</a:t>
            </a:r>
            <a:endParaRPr lang="en-GB" sz="2800" b="1" dirty="0">
              <a:solidFill>
                <a:schemeClr val="tx2"/>
              </a:solidFill>
              <a:latin typeface="+mj-lt"/>
              <a:ea typeface="MS PGothic" charset="-128"/>
              <a:cs typeface="ＭＳ Ｐゴシック" charset="-128"/>
            </a:endParaRPr>
          </a:p>
        </p:txBody>
      </p:sp>
      <p:sp>
        <p:nvSpPr>
          <p:cNvPr id="14" name="Content Placeholder 8"/>
          <p:cNvSpPr>
            <a:spLocks noGrp="1"/>
          </p:cNvSpPr>
          <p:nvPr>
            <p:ph sz="quarter" idx="11"/>
          </p:nvPr>
        </p:nvSpPr>
        <p:spPr>
          <a:xfrm>
            <a:off x="1301862" y="1564908"/>
            <a:ext cx="7287572" cy="764704"/>
          </a:xfrm>
        </p:spPr>
        <p:txBody>
          <a:bodyPr/>
          <a:lstStyle/>
          <a:p>
            <a:pPr marL="0" indent="0">
              <a:buNone/>
            </a:pPr>
            <a:r>
              <a:rPr lang="en-US" altLang="en-US" sz="2400" b="1" dirty="0"/>
              <a:t>When a </a:t>
            </a:r>
            <a:r>
              <a:rPr lang="en-US" altLang="en-US" sz="2400" b="1" dirty="0">
                <a:solidFill>
                  <a:srgbClr val="3366FF"/>
                </a:solidFill>
              </a:rPr>
              <a:t>strong base </a:t>
            </a:r>
            <a:r>
              <a:rPr lang="en-US" altLang="en-US" sz="2400" b="1" dirty="0"/>
              <a:t>dissolves in water, </a:t>
            </a:r>
            <a:r>
              <a:rPr lang="en-US" altLang="en-US" sz="2400" b="1" i="0" dirty="0">
                <a:solidFill>
                  <a:srgbClr val="3366FF"/>
                </a:solidFill>
              </a:rPr>
              <a:t>100</a:t>
            </a:r>
            <a:r>
              <a:rPr lang="en-US" altLang="en-US" sz="2400" b="1" dirty="0">
                <a:solidFill>
                  <a:srgbClr val="3366FF"/>
                </a:solidFill>
                <a:ea typeface="Cambria Math" panose="02040503050406030204" pitchFamily="18" charset="0"/>
              </a:rPr>
              <a:t>%</a:t>
            </a:r>
            <a:r>
              <a:rPr lang="en-US" altLang="en-US" sz="2400" b="1" dirty="0">
                <a:solidFill>
                  <a:srgbClr val="3366FF"/>
                </a:solidFill>
              </a:rPr>
              <a:t> of the base dissociates </a:t>
            </a:r>
            <a:r>
              <a:rPr lang="en-US" altLang="en-US" sz="2400" b="1" dirty="0"/>
              <a:t>into ions.</a:t>
            </a:r>
          </a:p>
        </p:txBody>
      </p:sp>
      <p:graphicFrame>
        <p:nvGraphicFramePr>
          <p:cNvPr id="2" name="Object 1">
            <a:extLst>
              <a:ext uri="{FF2B5EF4-FFF2-40B4-BE49-F238E27FC236}">
                <a16:creationId xmlns:a16="http://schemas.microsoft.com/office/drawing/2014/main" id="{A3232DAC-3864-4DC3-9978-8D3F7EA58061}"/>
              </a:ext>
            </a:extLst>
          </p:cNvPr>
          <p:cNvGraphicFramePr>
            <a:graphicFrameLocks noChangeAspect="1"/>
          </p:cNvGraphicFramePr>
          <p:nvPr>
            <p:extLst>
              <p:ext uri="{D42A27DB-BD31-4B8C-83A1-F6EECF244321}">
                <p14:modId xmlns:p14="http://schemas.microsoft.com/office/powerpoint/2010/main" val="679138864"/>
              </p:ext>
            </p:extLst>
          </p:nvPr>
        </p:nvGraphicFramePr>
        <p:xfrm>
          <a:off x="1411288" y="2511425"/>
          <a:ext cx="5575300" cy="444500"/>
        </p:xfrm>
        <a:graphic>
          <a:graphicData uri="http://schemas.openxmlformats.org/presentationml/2006/ole">
            <mc:AlternateContent xmlns:mc="http://schemas.openxmlformats.org/markup-compatibility/2006">
              <mc:Choice xmlns:v="urn:schemas-microsoft-com:vml" Requires="v">
                <p:oleObj spid="_x0000_s9542" name="Equation" r:id="rId4" imgW="5574960" imgH="444240" progId="Equation.DSMT4">
                  <p:embed/>
                </p:oleObj>
              </mc:Choice>
              <mc:Fallback>
                <p:oleObj name="Equation" r:id="rId4" imgW="5574960" imgH="444240" progId="Equation.DSMT4">
                  <p:embed/>
                  <p:pic>
                    <p:nvPicPr>
                      <p:cNvPr id="0" name=""/>
                      <p:cNvPicPr/>
                      <p:nvPr/>
                    </p:nvPicPr>
                    <p:blipFill>
                      <a:blip r:embed="rId5"/>
                      <a:stretch>
                        <a:fillRect/>
                      </a:stretch>
                    </p:blipFill>
                    <p:spPr>
                      <a:xfrm>
                        <a:off x="1411288" y="2511425"/>
                        <a:ext cx="5575300" cy="444500"/>
                      </a:xfrm>
                      <a:prstGeom prst="rect">
                        <a:avLst/>
                      </a:prstGeom>
                    </p:spPr>
                  </p:pic>
                </p:oleObj>
              </mc:Fallback>
            </mc:AlternateContent>
          </a:graphicData>
        </a:graphic>
      </p:graphicFrame>
      <p:sp>
        <p:nvSpPr>
          <p:cNvPr id="16" name="Content Placeholder 12"/>
          <p:cNvSpPr>
            <a:spLocks noGrp="1"/>
          </p:cNvSpPr>
          <p:nvPr>
            <p:ph sz="quarter" idx="13"/>
          </p:nvPr>
        </p:nvSpPr>
        <p:spPr>
          <a:xfrm>
            <a:off x="1294539" y="3220228"/>
            <a:ext cx="7294895" cy="1914650"/>
          </a:xfrm>
        </p:spPr>
        <p:txBody>
          <a:bodyPr anchor="ctr"/>
          <a:lstStyle/>
          <a:p>
            <a:pPr marL="0" indent="0">
              <a:spcAft>
                <a:spcPts val="3000"/>
              </a:spcAft>
              <a:buNone/>
            </a:pPr>
            <a:r>
              <a:rPr lang="en-US" altLang="en-US" sz="2400" b="1" dirty="0"/>
              <a:t>Common strong bases are </a:t>
            </a:r>
            <a:r>
              <a:rPr lang="en-US" altLang="en-US" sz="2400" b="1" dirty="0" err="1">
                <a:solidFill>
                  <a:srgbClr val="3366FF"/>
                </a:solidFill>
              </a:rPr>
              <a:t>NaOH</a:t>
            </a:r>
            <a:r>
              <a:rPr lang="en-US" altLang="en-US" sz="2400" b="1" dirty="0">
                <a:solidFill>
                  <a:srgbClr val="3366FF"/>
                </a:solidFill>
              </a:rPr>
              <a:t> </a:t>
            </a:r>
            <a:r>
              <a:rPr lang="en-US" altLang="en-US" sz="2400" b="1" dirty="0"/>
              <a:t>and </a:t>
            </a:r>
            <a:r>
              <a:rPr lang="en-US" altLang="en-US" sz="2400" b="1" dirty="0">
                <a:solidFill>
                  <a:srgbClr val="3366FF"/>
                </a:solidFill>
              </a:rPr>
              <a:t>KOH</a:t>
            </a:r>
            <a:r>
              <a:rPr lang="en-US" altLang="en-US" sz="2400" b="1" dirty="0"/>
              <a:t>.</a:t>
            </a:r>
          </a:p>
          <a:p>
            <a:pPr marL="0" indent="0">
              <a:spcBef>
                <a:spcPts val="700"/>
              </a:spcBef>
              <a:spcAft>
                <a:spcPts val="3000"/>
              </a:spcAft>
              <a:buNone/>
            </a:pPr>
            <a:r>
              <a:rPr lang="en-US" altLang="en-US" sz="2400" b="1" dirty="0"/>
              <a:t>When a </a:t>
            </a:r>
            <a:r>
              <a:rPr lang="en-US" altLang="en-US" sz="2400" b="1" dirty="0">
                <a:solidFill>
                  <a:srgbClr val="3366FF"/>
                </a:solidFill>
              </a:rPr>
              <a:t>weak base </a:t>
            </a:r>
            <a:r>
              <a:rPr lang="en-US" altLang="en-US" sz="2400" b="1" dirty="0"/>
              <a:t>dissolves in water, only a </a:t>
            </a:r>
            <a:r>
              <a:rPr lang="en-US" altLang="en-US" sz="2400" b="1" dirty="0">
                <a:solidFill>
                  <a:srgbClr val="3366FF"/>
                </a:solidFill>
              </a:rPr>
              <a:t>small fraction </a:t>
            </a:r>
            <a:r>
              <a:rPr lang="en-US" altLang="en-US" sz="2400" b="1" dirty="0"/>
              <a:t>of the base dissociates into ions. </a:t>
            </a:r>
          </a:p>
        </p:txBody>
      </p:sp>
      <p:pic>
        <p:nvPicPr>
          <p:cNvPr id="8" name="Picture 7" descr="When acetic acid dissolves in water, only a small fraction of acetic acid molecules dissociates to form H3O+ and CH3COO−. The major species at equilibrium is the undissociated acid, CH3COOH. In Equilibrium arrows, the arrow pointing towards left is bigger than the arrow pointing towards right indicating that the equilibrium lies to the left.">
            <a:extLst>
              <a:ext uri="{FF2B5EF4-FFF2-40B4-BE49-F238E27FC236}">
                <a16:creationId xmlns:a16="http://schemas.microsoft.com/office/drawing/2014/main" id="{8025BF59-FD42-4786-BDD1-D5B3DF745BE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9791" y="5223151"/>
            <a:ext cx="7655280" cy="62598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0989"/>
            <a:ext cx="8229600" cy="586541"/>
          </a:xfrm>
        </p:spPr>
        <p:txBody>
          <a:bodyPr/>
          <a:lstStyle/>
          <a:p>
            <a:pPr eaLnBrk="1" hangingPunct="1"/>
            <a:r>
              <a:rPr lang="en-US" altLang="en-US" sz="3200" b="1" dirty="0">
                <a:ea typeface="MS PGothic" charset="-128"/>
                <a:cs typeface="ＭＳ Ｐゴシック" charset="-128"/>
              </a:rPr>
              <a:t>9.1	Introduction to Acids and Bases (1)</a:t>
            </a:r>
            <a:endParaRPr lang="en-GB" sz="3200" b="1" dirty="0">
              <a:ea typeface="MS PGothic" charset="-128"/>
              <a:cs typeface="ＭＳ Ｐゴシック" charset="-128"/>
            </a:endParaRPr>
          </a:p>
        </p:txBody>
      </p:sp>
      <p:sp>
        <p:nvSpPr>
          <p:cNvPr id="11" name="Content Placeholder 6"/>
          <p:cNvSpPr>
            <a:spLocks noGrp="1"/>
          </p:cNvSpPr>
          <p:nvPr>
            <p:ph sz="quarter" idx="10"/>
          </p:nvPr>
        </p:nvSpPr>
        <p:spPr>
          <a:xfrm>
            <a:off x="827584" y="1105905"/>
            <a:ext cx="8075612" cy="1458999"/>
          </a:xfrm>
          <a:noFill/>
        </p:spPr>
        <p:txBody>
          <a:bodyPr/>
          <a:lstStyle/>
          <a:p>
            <a:pPr eaLnBrk="1" hangingPunct="1">
              <a:spcBef>
                <a:spcPct val="0"/>
              </a:spcBef>
              <a:spcAft>
                <a:spcPts val="1500"/>
              </a:spcAft>
              <a:buFontTx/>
              <a:buNone/>
            </a:pPr>
            <a:r>
              <a:rPr lang="en-US" altLang="en-US" sz="2400" b="1" dirty="0"/>
              <a:t>The earliest definition was given by </a:t>
            </a:r>
            <a:r>
              <a:rPr lang="en-US" altLang="en-US" sz="2400" b="1" dirty="0">
                <a:solidFill>
                  <a:srgbClr val="3366FF"/>
                </a:solidFill>
              </a:rPr>
              <a:t>Arrhenius</a:t>
            </a:r>
            <a:r>
              <a:rPr lang="en-US" altLang="en-US" sz="2400" b="1" dirty="0"/>
              <a:t>:</a:t>
            </a:r>
          </a:p>
          <a:p>
            <a:pPr marL="228600" indent="-228600" eaLnBrk="1" hangingPunct="1">
              <a:spcBef>
                <a:spcPct val="0"/>
              </a:spcBef>
            </a:pPr>
            <a:r>
              <a:rPr lang="en-US" altLang="en-US" sz="2400" b="1" dirty="0"/>
              <a:t>An </a:t>
            </a:r>
            <a:r>
              <a:rPr lang="en-US" altLang="en-US" sz="2400" b="1" dirty="0">
                <a:solidFill>
                  <a:srgbClr val="D90000"/>
                </a:solidFill>
              </a:rPr>
              <a:t>acid</a:t>
            </a:r>
            <a:r>
              <a:rPr lang="en-US" altLang="en-US" sz="2400" b="1" dirty="0"/>
              <a:t> contains a hydrogen atom and dissolves in water to form a hydrogen ion, </a:t>
            </a:r>
          </a:p>
        </p:txBody>
      </p:sp>
      <p:graphicFrame>
        <p:nvGraphicFramePr>
          <p:cNvPr id="32" name="Object 31">
            <a:extLst>
              <a:ext uri="{FF2B5EF4-FFF2-40B4-BE49-F238E27FC236}">
                <a16:creationId xmlns:a16="http://schemas.microsoft.com/office/drawing/2014/main" id="{4CC064B6-74D9-4C2E-9A5E-4F2CD56FB86C}"/>
              </a:ext>
            </a:extLst>
          </p:cNvPr>
          <p:cNvGraphicFramePr>
            <a:graphicFrameLocks noChangeAspect="1"/>
          </p:cNvGraphicFramePr>
          <p:nvPr>
            <p:extLst>
              <p:ext uri="{D42A27DB-BD31-4B8C-83A1-F6EECF244321}">
                <p14:modId xmlns:p14="http://schemas.microsoft.com/office/powerpoint/2010/main" val="4156134397"/>
              </p:ext>
            </p:extLst>
          </p:nvPr>
        </p:nvGraphicFramePr>
        <p:xfrm>
          <a:off x="5443538" y="2058988"/>
          <a:ext cx="495300" cy="342900"/>
        </p:xfrm>
        <a:graphic>
          <a:graphicData uri="http://schemas.openxmlformats.org/presentationml/2006/ole">
            <mc:AlternateContent xmlns:mc="http://schemas.openxmlformats.org/markup-compatibility/2006">
              <mc:Choice xmlns:v="urn:schemas-microsoft-com:vml" Requires="v">
                <p:oleObj spid="_x0000_s40454" name="Equation" r:id="rId4" imgW="495000" imgH="342720" progId="Equation.DSMT4">
                  <p:embed/>
                </p:oleObj>
              </mc:Choice>
              <mc:Fallback>
                <p:oleObj name="Equation" r:id="rId4" imgW="495000" imgH="342720" progId="Equation.DSMT4">
                  <p:embed/>
                  <p:pic>
                    <p:nvPicPr>
                      <p:cNvPr id="0" name=""/>
                      <p:cNvPicPr/>
                      <p:nvPr/>
                    </p:nvPicPr>
                    <p:blipFill>
                      <a:blip r:embed="rId5"/>
                      <a:stretch>
                        <a:fillRect/>
                      </a:stretch>
                    </p:blipFill>
                    <p:spPr>
                      <a:xfrm>
                        <a:off x="5443538" y="2058988"/>
                        <a:ext cx="495300" cy="342900"/>
                      </a:xfrm>
                      <a:prstGeom prst="rect">
                        <a:avLst/>
                      </a:prstGeom>
                    </p:spPr>
                  </p:pic>
                </p:oleObj>
              </mc:Fallback>
            </mc:AlternateContent>
          </a:graphicData>
        </a:graphic>
      </p:graphicFrame>
      <p:sp>
        <p:nvSpPr>
          <p:cNvPr id="13" name="Content Placeholder 10"/>
          <p:cNvSpPr>
            <a:spLocks noGrp="1"/>
          </p:cNvSpPr>
          <p:nvPr>
            <p:ph sz="quarter" idx="12"/>
          </p:nvPr>
        </p:nvSpPr>
        <p:spPr>
          <a:xfrm>
            <a:off x="1907704" y="3455486"/>
            <a:ext cx="851342" cy="344803"/>
          </a:xfrm>
        </p:spPr>
        <p:txBody>
          <a:bodyPr anchor="ctr"/>
          <a:lstStyle/>
          <a:p>
            <a:pPr marL="0" indent="0" eaLnBrk="1" hangingPunct="1">
              <a:spcBef>
                <a:spcPct val="0"/>
              </a:spcBef>
              <a:buNone/>
            </a:pPr>
            <a:r>
              <a:rPr lang="en-US" altLang="en-US" sz="2400" b="1" kern="1200" dirty="0">
                <a:solidFill>
                  <a:srgbClr val="D90000"/>
                </a:solidFill>
                <a:latin typeface="Arial" charset="0"/>
                <a:ea typeface="MS PGothic" charset="-128"/>
                <a:cs typeface="ＭＳ Ｐゴシック" charset="-128"/>
              </a:rPr>
              <a:t>acid</a:t>
            </a:r>
          </a:p>
        </p:txBody>
      </p:sp>
      <p:graphicFrame>
        <p:nvGraphicFramePr>
          <p:cNvPr id="33" name="Object 32">
            <a:extLst>
              <a:ext uri="{FF2B5EF4-FFF2-40B4-BE49-F238E27FC236}">
                <a16:creationId xmlns:a16="http://schemas.microsoft.com/office/drawing/2014/main" id="{CA6BEBD9-E677-4C26-BD89-4EED03677B5D}"/>
              </a:ext>
            </a:extLst>
          </p:cNvPr>
          <p:cNvGraphicFramePr>
            <a:graphicFrameLocks noChangeAspect="1"/>
          </p:cNvGraphicFramePr>
          <p:nvPr>
            <p:extLst>
              <p:ext uri="{D42A27DB-BD31-4B8C-83A1-F6EECF244321}">
                <p14:modId xmlns:p14="http://schemas.microsoft.com/office/powerpoint/2010/main" val="2246995178"/>
              </p:ext>
            </p:extLst>
          </p:nvPr>
        </p:nvGraphicFramePr>
        <p:xfrm>
          <a:off x="1898650" y="3043238"/>
          <a:ext cx="3797300" cy="444500"/>
        </p:xfrm>
        <a:graphic>
          <a:graphicData uri="http://schemas.openxmlformats.org/presentationml/2006/ole">
            <mc:AlternateContent xmlns:mc="http://schemas.openxmlformats.org/markup-compatibility/2006">
              <mc:Choice xmlns:v="urn:schemas-microsoft-com:vml" Requires="v">
                <p:oleObj spid="_x0000_s40455" name="Equation" r:id="rId6" imgW="3797280" imgH="444240" progId="Equation.DSMT4">
                  <p:embed/>
                </p:oleObj>
              </mc:Choice>
              <mc:Fallback>
                <p:oleObj name="Equation" r:id="rId6" imgW="3797280" imgH="444240" progId="Equation.DSMT4">
                  <p:embed/>
                  <p:pic>
                    <p:nvPicPr>
                      <p:cNvPr id="0" name=""/>
                      <p:cNvPicPr/>
                      <p:nvPr/>
                    </p:nvPicPr>
                    <p:blipFill>
                      <a:blip r:embed="rId7"/>
                      <a:stretch>
                        <a:fillRect/>
                      </a:stretch>
                    </p:blipFill>
                    <p:spPr>
                      <a:xfrm>
                        <a:off x="1898650" y="3043238"/>
                        <a:ext cx="3797300" cy="444500"/>
                      </a:xfrm>
                      <a:prstGeom prst="rect">
                        <a:avLst/>
                      </a:prstGeom>
                    </p:spPr>
                  </p:pic>
                </p:oleObj>
              </mc:Fallback>
            </mc:AlternateContent>
          </a:graphicData>
        </a:graphic>
      </p:graphicFrame>
      <p:sp>
        <p:nvSpPr>
          <p:cNvPr id="14" name="Content Placeholder 12"/>
          <p:cNvSpPr>
            <a:spLocks noGrp="1"/>
          </p:cNvSpPr>
          <p:nvPr>
            <p:ph sz="quarter" idx="13"/>
          </p:nvPr>
        </p:nvSpPr>
        <p:spPr>
          <a:xfrm>
            <a:off x="986675" y="4105068"/>
            <a:ext cx="7617773" cy="768865"/>
          </a:xfrm>
        </p:spPr>
        <p:txBody>
          <a:bodyPr/>
          <a:lstStyle/>
          <a:p>
            <a:pPr marL="228600" indent="-228600" eaLnBrk="1" hangingPunct="1">
              <a:spcBef>
                <a:spcPct val="0"/>
              </a:spcBef>
            </a:pPr>
            <a:r>
              <a:rPr lang="en-US" altLang="en-US" sz="2400" b="1" dirty="0"/>
              <a:t>A </a:t>
            </a:r>
            <a:r>
              <a:rPr lang="en-US" altLang="en-US" sz="2400" b="1" dirty="0">
                <a:solidFill>
                  <a:srgbClr val="3366FF"/>
                </a:solidFill>
              </a:rPr>
              <a:t>base </a:t>
            </a:r>
            <a:r>
              <a:rPr lang="en-US" altLang="en-US" sz="2400" b="1" dirty="0"/>
              <a:t>contains hydroxide and dissolves in water to form </a:t>
            </a:r>
          </a:p>
        </p:txBody>
      </p:sp>
      <p:graphicFrame>
        <p:nvGraphicFramePr>
          <p:cNvPr id="35" name="Object 34">
            <a:extLst>
              <a:ext uri="{FF2B5EF4-FFF2-40B4-BE49-F238E27FC236}">
                <a16:creationId xmlns:a16="http://schemas.microsoft.com/office/drawing/2014/main" id="{4EC41D7E-FC7D-4208-97DA-829E8366109E}"/>
              </a:ext>
            </a:extLst>
          </p:cNvPr>
          <p:cNvGraphicFramePr>
            <a:graphicFrameLocks noChangeAspect="1"/>
          </p:cNvGraphicFramePr>
          <p:nvPr>
            <p:extLst>
              <p:ext uri="{D42A27DB-BD31-4B8C-83A1-F6EECF244321}">
                <p14:modId xmlns:p14="http://schemas.microsoft.com/office/powerpoint/2010/main" val="3008150280"/>
              </p:ext>
            </p:extLst>
          </p:nvPr>
        </p:nvGraphicFramePr>
        <p:xfrm>
          <a:off x="3312698" y="4519613"/>
          <a:ext cx="723900" cy="342900"/>
        </p:xfrm>
        <a:graphic>
          <a:graphicData uri="http://schemas.openxmlformats.org/presentationml/2006/ole">
            <mc:AlternateContent xmlns:mc="http://schemas.openxmlformats.org/markup-compatibility/2006">
              <mc:Choice xmlns:v="urn:schemas-microsoft-com:vml" Requires="v">
                <p:oleObj spid="_x0000_s40456" name="Equation" r:id="rId8" imgW="723600" imgH="342720" progId="Equation.DSMT4">
                  <p:embed/>
                </p:oleObj>
              </mc:Choice>
              <mc:Fallback>
                <p:oleObj name="Equation" r:id="rId8" imgW="723600" imgH="342720" progId="Equation.DSMT4">
                  <p:embed/>
                  <p:pic>
                    <p:nvPicPr>
                      <p:cNvPr id="0" name=""/>
                      <p:cNvPicPr/>
                      <p:nvPr/>
                    </p:nvPicPr>
                    <p:blipFill>
                      <a:blip r:embed="rId9"/>
                      <a:stretch>
                        <a:fillRect/>
                      </a:stretch>
                    </p:blipFill>
                    <p:spPr>
                      <a:xfrm>
                        <a:off x="3312698" y="4519613"/>
                        <a:ext cx="723900" cy="342900"/>
                      </a:xfrm>
                      <a:prstGeom prst="rect">
                        <a:avLst/>
                      </a:prstGeom>
                    </p:spPr>
                  </p:pic>
                </p:oleObj>
              </mc:Fallback>
            </mc:AlternateContent>
          </a:graphicData>
        </a:graphic>
      </p:graphicFrame>
      <p:sp>
        <p:nvSpPr>
          <p:cNvPr id="18" name="Content Placeholder 16"/>
          <p:cNvSpPr>
            <a:spLocks noGrp="1"/>
          </p:cNvSpPr>
          <p:nvPr>
            <p:ph sz="quarter" idx="15"/>
          </p:nvPr>
        </p:nvSpPr>
        <p:spPr>
          <a:xfrm>
            <a:off x="1558638" y="5361686"/>
            <a:ext cx="894310" cy="369550"/>
          </a:xfrm>
        </p:spPr>
        <p:txBody>
          <a:bodyPr anchor="ctr"/>
          <a:lstStyle/>
          <a:p>
            <a:pPr marL="0" indent="0" eaLnBrk="1" hangingPunct="1">
              <a:spcBef>
                <a:spcPct val="0"/>
              </a:spcBef>
              <a:buNone/>
            </a:pPr>
            <a:r>
              <a:rPr lang="en-US" altLang="en-US" sz="2400" b="1" kern="1200" dirty="0">
                <a:solidFill>
                  <a:srgbClr val="3366FF"/>
                </a:solidFill>
                <a:latin typeface="Arial" charset="0"/>
                <a:ea typeface="MS PGothic" charset="-128"/>
                <a:cs typeface="ＭＳ Ｐゴシック" charset="-128"/>
              </a:rPr>
              <a:t>base</a:t>
            </a:r>
          </a:p>
        </p:txBody>
      </p:sp>
      <p:graphicFrame>
        <p:nvGraphicFramePr>
          <p:cNvPr id="34" name="Object 33">
            <a:extLst>
              <a:ext uri="{FF2B5EF4-FFF2-40B4-BE49-F238E27FC236}">
                <a16:creationId xmlns:a16="http://schemas.microsoft.com/office/drawing/2014/main" id="{508C394F-685F-41D5-8802-26F8980691F3}"/>
              </a:ext>
            </a:extLst>
          </p:cNvPr>
          <p:cNvGraphicFramePr>
            <a:graphicFrameLocks noChangeAspect="1"/>
          </p:cNvGraphicFramePr>
          <p:nvPr>
            <p:extLst>
              <p:ext uri="{D42A27DB-BD31-4B8C-83A1-F6EECF244321}">
                <p14:modId xmlns:p14="http://schemas.microsoft.com/office/powerpoint/2010/main" val="3065177496"/>
              </p:ext>
            </p:extLst>
          </p:nvPr>
        </p:nvGraphicFramePr>
        <p:xfrm>
          <a:off x="1644650" y="4973638"/>
          <a:ext cx="4356100" cy="444500"/>
        </p:xfrm>
        <a:graphic>
          <a:graphicData uri="http://schemas.openxmlformats.org/presentationml/2006/ole">
            <mc:AlternateContent xmlns:mc="http://schemas.openxmlformats.org/markup-compatibility/2006">
              <mc:Choice xmlns:v="urn:schemas-microsoft-com:vml" Requires="v">
                <p:oleObj spid="_x0000_s40457" name="Equation" r:id="rId10" imgW="4356000" imgH="444240" progId="Equation.DSMT4">
                  <p:embed/>
                </p:oleObj>
              </mc:Choice>
              <mc:Fallback>
                <p:oleObj name="Equation" r:id="rId10" imgW="4356000" imgH="444240" progId="Equation.DSMT4">
                  <p:embed/>
                  <p:pic>
                    <p:nvPicPr>
                      <p:cNvPr id="0" name=""/>
                      <p:cNvPicPr/>
                      <p:nvPr/>
                    </p:nvPicPr>
                    <p:blipFill>
                      <a:blip r:embed="rId11"/>
                      <a:stretch>
                        <a:fillRect/>
                      </a:stretch>
                    </p:blipFill>
                    <p:spPr>
                      <a:xfrm>
                        <a:off x="1644650" y="4973638"/>
                        <a:ext cx="4356100" cy="444500"/>
                      </a:xfrm>
                      <a:prstGeom prst="rect">
                        <a:avLst/>
                      </a:prstGeom>
                    </p:spPr>
                  </p:pic>
                </p:oleObj>
              </mc:Fallback>
            </mc:AlternateContent>
          </a:graphicData>
        </a:graphic>
      </p:graphicFrame>
    </p:spTree>
    <p:extLst>
      <p:ext uri="{BB962C8B-B14F-4D97-AF65-F5344CB8AC3E}">
        <p14:creationId xmlns:p14="http://schemas.microsoft.com/office/powerpoint/2010/main" val="26084849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606" y="327475"/>
            <a:ext cx="7764789" cy="484745"/>
          </a:xfrm>
        </p:spPr>
        <p:txBody>
          <a:bodyPr/>
          <a:lstStyle/>
          <a:p>
            <a:r>
              <a:rPr lang="en-US" altLang="en-US" sz="3200" b="1" dirty="0">
                <a:ea typeface="MS PGothic" charset="-128"/>
                <a:cs typeface="ＭＳ Ｐゴシック" charset="-128"/>
              </a:rPr>
              <a:t>9.3	Acid and Base Strength (5)</a:t>
            </a:r>
            <a:endParaRPr lang="en-GB" sz="3200" b="1" dirty="0">
              <a:ea typeface="MS PGothic" charset="-128"/>
              <a:cs typeface="ＭＳ Ｐゴシック" charset="-128"/>
            </a:endParaRPr>
          </a:p>
        </p:txBody>
      </p:sp>
      <p:sp>
        <p:nvSpPr>
          <p:cNvPr id="8" name="Content Placeholder 6"/>
          <p:cNvSpPr>
            <a:spLocks noGrp="1"/>
          </p:cNvSpPr>
          <p:nvPr>
            <p:ph sz="quarter" idx="10"/>
          </p:nvPr>
        </p:nvSpPr>
        <p:spPr>
          <a:xfrm>
            <a:off x="1489103" y="795983"/>
            <a:ext cx="6189279" cy="458922"/>
          </a:xfrm>
          <a:noFill/>
        </p:spPr>
        <p:txBody>
          <a:bodyPr anchor="ctr"/>
          <a:lstStyle/>
          <a:p>
            <a:pPr marL="457200" lvl="0" indent="-457200">
              <a:buNone/>
            </a:pPr>
            <a:r>
              <a:rPr lang="en-US" altLang="en-US" sz="2800" b="1" dirty="0">
                <a:solidFill>
                  <a:schemeClr val="tx2"/>
                </a:solidFill>
                <a:latin typeface="+mj-lt"/>
                <a:ea typeface="MS PGothic" charset="-128"/>
                <a:cs typeface="ＭＳ Ｐゴシック" charset="-128"/>
              </a:rPr>
              <a:t>A. Relating Acid and Base Strength</a:t>
            </a:r>
            <a:endParaRPr lang="en-GB" sz="2800" b="1" dirty="0">
              <a:solidFill>
                <a:schemeClr val="tx2"/>
              </a:solidFill>
              <a:latin typeface="+mj-lt"/>
              <a:ea typeface="MS PGothic" charset="-128"/>
              <a:cs typeface="ＭＳ Ｐゴシック" charset="-128"/>
            </a:endParaRPr>
          </a:p>
        </p:txBody>
      </p:sp>
      <p:pic>
        <p:nvPicPr>
          <p:cNvPr id="53253" name="Picture 9" descr="On the left side is a space filling model for sodium hydroxide showing sodium and hydroxide ions in water.  The strong base NaOH completely dissociates into Na+ and OH− in water. On the right side is a space filling model for ammonia in water showing ammonium and hydroxide ions. The weak base NH3 is only slightly dissociated into NH4+ and OH−, so mostly NH3 is present as we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5825" y="1816100"/>
            <a:ext cx="7070725" cy="262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8"/>
          <p:cNvSpPr>
            <a:spLocks noGrp="1"/>
          </p:cNvSpPr>
          <p:nvPr>
            <p:ph sz="quarter" idx="11"/>
          </p:nvPr>
        </p:nvSpPr>
        <p:spPr>
          <a:xfrm>
            <a:off x="620733" y="4831780"/>
            <a:ext cx="4524375" cy="1132255"/>
          </a:xfrm>
        </p:spPr>
        <p:txBody>
          <a:bodyPr anchor="ctr"/>
          <a:lstStyle/>
          <a:p>
            <a:pPr marL="0" indent="0" algn="ctr" eaLnBrk="1" hangingPunct="1">
              <a:spcBef>
                <a:spcPct val="0"/>
              </a:spcBef>
              <a:buNone/>
            </a:pPr>
            <a:r>
              <a:rPr lang="en-US" altLang="en-US" sz="2400" b="1" dirty="0"/>
              <a:t>A </a:t>
            </a:r>
            <a:r>
              <a:rPr lang="en-US" altLang="en-US" sz="2400" b="1" dirty="0">
                <a:solidFill>
                  <a:srgbClr val="3366FF"/>
                </a:solidFill>
              </a:rPr>
              <a:t>strong base</a:t>
            </a:r>
            <a:r>
              <a:rPr lang="en-US" altLang="en-US" sz="2400" b="1" dirty="0"/>
              <a:t>, </a:t>
            </a:r>
            <a:r>
              <a:rPr lang="en-US" altLang="en-US" sz="2400" b="1" dirty="0" err="1"/>
              <a:t>NaOH</a:t>
            </a:r>
            <a:r>
              <a:rPr lang="en-US" altLang="en-US" sz="2400" b="1" dirty="0"/>
              <a:t>, is </a:t>
            </a:r>
            <a:r>
              <a:rPr lang="en-US" altLang="en-US" sz="2400" b="1" dirty="0">
                <a:solidFill>
                  <a:srgbClr val="3366FF"/>
                </a:solidFill>
              </a:rPr>
              <a:t>completely dissociated</a:t>
            </a:r>
          </a:p>
          <a:p>
            <a:pPr marL="0" indent="0" eaLnBrk="1" hangingPunct="1">
              <a:spcBef>
                <a:spcPct val="0"/>
              </a:spcBef>
              <a:buNone/>
            </a:pPr>
            <a:r>
              <a:rPr lang="en-US" altLang="en-US" sz="2400" b="1" dirty="0"/>
              <a:t>into </a:t>
            </a:r>
          </a:p>
        </p:txBody>
      </p:sp>
      <p:graphicFrame>
        <p:nvGraphicFramePr>
          <p:cNvPr id="27" name="Object 26">
            <a:extLst>
              <a:ext uri="{FF2B5EF4-FFF2-40B4-BE49-F238E27FC236}">
                <a16:creationId xmlns:a16="http://schemas.microsoft.com/office/drawing/2014/main" id="{B1B1D196-51CC-4E1A-B662-F2E853780BDE}"/>
              </a:ext>
            </a:extLst>
          </p:cNvPr>
          <p:cNvGraphicFramePr>
            <a:graphicFrameLocks noChangeAspect="1"/>
          </p:cNvGraphicFramePr>
          <p:nvPr>
            <p:extLst>
              <p:ext uri="{D42A27DB-BD31-4B8C-83A1-F6EECF244321}">
                <p14:modId xmlns:p14="http://schemas.microsoft.com/office/powerpoint/2010/main" val="1811885218"/>
              </p:ext>
            </p:extLst>
          </p:nvPr>
        </p:nvGraphicFramePr>
        <p:xfrm>
          <a:off x="1385888" y="5588000"/>
          <a:ext cx="1130300" cy="444500"/>
        </p:xfrm>
        <a:graphic>
          <a:graphicData uri="http://schemas.openxmlformats.org/presentationml/2006/ole">
            <mc:AlternateContent xmlns:mc="http://schemas.openxmlformats.org/markup-compatibility/2006">
              <mc:Choice xmlns:v="urn:schemas-microsoft-com:vml" Requires="v">
                <p:oleObj spid="_x0000_s10890" name="Equation" r:id="rId5" imgW="1130040" imgH="444240" progId="Equation.DSMT4">
                  <p:embed/>
                </p:oleObj>
              </mc:Choice>
              <mc:Fallback>
                <p:oleObj name="Equation" r:id="rId5" imgW="1130040" imgH="444240" progId="Equation.DSMT4">
                  <p:embed/>
                  <p:pic>
                    <p:nvPicPr>
                      <p:cNvPr id="0" name=""/>
                      <p:cNvPicPr/>
                      <p:nvPr/>
                    </p:nvPicPr>
                    <p:blipFill>
                      <a:blip r:embed="rId6"/>
                      <a:stretch>
                        <a:fillRect/>
                      </a:stretch>
                    </p:blipFill>
                    <p:spPr>
                      <a:xfrm>
                        <a:off x="1385888" y="5588000"/>
                        <a:ext cx="1130300" cy="4445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F105F3DE-76A4-4B7D-97BF-727B46A7C3E5}"/>
              </a:ext>
            </a:extLst>
          </p:cNvPr>
          <p:cNvSpPr>
            <a:spLocks noGrp="1"/>
          </p:cNvSpPr>
          <p:nvPr>
            <p:ph sz="quarter" idx="13"/>
          </p:nvPr>
        </p:nvSpPr>
        <p:spPr>
          <a:xfrm>
            <a:off x="2567458" y="5543576"/>
            <a:ext cx="877915" cy="444501"/>
          </a:xfrm>
        </p:spPr>
        <p:txBody>
          <a:bodyPr/>
          <a:lstStyle/>
          <a:p>
            <a:pPr marL="0" indent="0">
              <a:buNone/>
            </a:pPr>
            <a:r>
              <a:rPr lang="en-GB" sz="2400" b="1" dirty="0"/>
              <a:t>and </a:t>
            </a:r>
          </a:p>
        </p:txBody>
      </p:sp>
      <p:graphicFrame>
        <p:nvGraphicFramePr>
          <p:cNvPr id="28" name="Object 27">
            <a:extLst>
              <a:ext uri="{FF2B5EF4-FFF2-40B4-BE49-F238E27FC236}">
                <a16:creationId xmlns:a16="http://schemas.microsoft.com/office/drawing/2014/main" id="{4DEF003A-EFC0-4195-AC75-FBB2E15498D8}"/>
              </a:ext>
            </a:extLst>
          </p:cNvPr>
          <p:cNvGraphicFramePr>
            <a:graphicFrameLocks noChangeAspect="1"/>
          </p:cNvGraphicFramePr>
          <p:nvPr>
            <p:extLst>
              <p:ext uri="{D42A27DB-BD31-4B8C-83A1-F6EECF244321}">
                <p14:modId xmlns:p14="http://schemas.microsoft.com/office/powerpoint/2010/main" val="914458134"/>
              </p:ext>
            </p:extLst>
          </p:nvPr>
        </p:nvGraphicFramePr>
        <p:xfrm>
          <a:off x="3288950" y="5568950"/>
          <a:ext cx="1333500" cy="444500"/>
        </p:xfrm>
        <a:graphic>
          <a:graphicData uri="http://schemas.openxmlformats.org/presentationml/2006/ole">
            <mc:AlternateContent xmlns:mc="http://schemas.openxmlformats.org/markup-compatibility/2006">
              <mc:Choice xmlns:v="urn:schemas-microsoft-com:vml" Requires="v">
                <p:oleObj spid="_x0000_s10891" name="Equation" r:id="rId7" imgW="1333440" imgH="444240" progId="Equation.DSMT4">
                  <p:embed/>
                </p:oleObj>
              </mc:Choice>
              <mc:Fallback>
                <p:oleObj name="Equation" r:id="rId7" imgW="1333440" imgH="444240" progId="Equation.DSMT4">
                  <p:embed/>
                  <p:pic>
                    <p:nvPicPr>
                      <p:cNvPr id="0" name=""/>
                      <p:cNvPicPr/>
                      <p:nvPr/>
                    </p:nvPicPr>
                    <p:blipFill>
                      <a:blip r:embed="rId8"/>
                      <a:stretch>
                        <a:fillRect/>
                      </a:stretch>
                    </p:blipFill>
                    <p:spPr>
                      <a:xfrm>
                        <a:off x="3288950" y="5568950"/>
                        <a:ext cx="1333500" cy="444500"/>
                      </a:xfrm>
                      <a:prstGeom prst="rect">
                        <a:avLst/>
                      </a:prstGeom>
                    </p:spPr>
                  </p:pic>
                </p:oleObj>
              </mc:Fallback>
            </mc:AlternateContent>
          </a:graphicData>
        </a:graphic>
      </p:graphicFrame>
      <p:sp>
        <p:nvSpPr>
          <p:cNvPr id="10" name="Content Placeholder 10"/>
          <p:cNvSpPr>
            <a:spLocks noGrp="1"/>
          </p:cNvSpPr>
          <p:nvPr>
            <p:ph sz="quarter" idx="12"/>
          </p:nvPr>
        </p:nvSpPr>
        <p:spPr>
          <a:xfrm>
            <a:off x="4860032" y="4822252"/>
            <a:ext cx="3930260" cy="1140475"/>
          </a:xfrm>
        </p:spPr>
        <p:txBody>
          <a:bodyPr anchor="ctr"/>
          <a:lstStyle/>
          <a:p>
            <a:pPr marL="0" indent="0" algn="ctr" eaLnBrk="1" hangingPunct="1">
              <a:spcBef>
                <a:spcPct val="0"/>
              </a:spcBef>
              <a:buFontTx/>
              <a:buNone/>
            </a:pPr>
            <a:r>
              <a:rPr lang="en-US" altLang="en-US" sz="2400" b="1" dirty="0"/>
              <a:t>A </a:t>
            </a:r>
            <a:r>
              <a:rPr lang="en-US" altLang="en-US" sz="2400" b="1" dirty="0">
                <a:solidFill>
                  <a:srgbClr val="3366FF"/>
                </a:solidFill>
              </a:rPr>
              <a:t>weak base </a:t>
            </a:r>
            <a:r>
              <a:rPr lang="en-US" altLang="en-US" sz="2400" b="1" dirty="0"/>
              <a:t>contains </a:t>
            </a:r>
            <a:r>
              <a:rPr lang="en-US" altLang="en-US" sz="2400" b="1" dirty="0">
                <a:solidFill>
                  <a:srgbClr val="3366FF"/>
                </a:solidFill>
              </a:rPr>
              <a:t>mostly undissociated </a:t>
            </a:r>
            <a:r>
              <a:rPr lang="en-US" altLang="en-US" sz="2400" b="1" dirty="0"/>
              <a:t>base, </a:t>
            </a:r>
            <a:r>
              <a:rPr lang="en-US" altLang="en-US" sz="2400" b="1" i="0" dirty="0"/>
              <a:t>NH</a:t>
            </a:r>
            <a:r>
              <a:rPr lang="en-US" altLang="en-US" sz="2400" b="1" i="0" baseline="-25000" dirty="0"/>
              <a:t>3</a:t>
            </a:r>
            <a:r>
              <a:rPr lang="en-US" altLang="en-US" sz="2400" b="1" dirty="0"/>
              <a: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3" y="359550"/>
            <a:ext cx="7481455" cy="440677"/>
          </a:xfrm>
        </p:spPr>
        <p:txBody>
          <a:bodyPr/>
          <a:lstStyle/>
          <a:p>
            <a:r>
              <a:rPr lang="en-US" altLang="en-US" sz="3200" b="1" dirty="0">
                <a:ea typeface="MS PGothic" charset="-128"/>
                <a:cs typeface="ＭＳ Ｐゴシック" charset="-128"/>
              </a:rPr>
              <a:t>9.3	Acid and Base Strength (6)</a:t>
            </a:r>
            <a:endParaRPr lang="en-GB" sz="3200" b="1" dirty="0">
              <a:ea typeface="MS PGothic" charset="-128"/>
              <a:cs typeface="ＭＳ Ｐゴシック" charset="-128"/>
            </a:endParaRPr>
          </a:p>
        </p:txBody>
      </p:sp>
      <p:sp>
        <p:nvSpPr>
          <p:cNvPr id="11" name="Content Placeholder 6"/>
          <p:cNvSpPr>
            <a:spLocks noGrp="1"/>
          </p:cNvSpPr>
          <p:nvPr>
            <p:ph sz="quarter" idx="10"/>
          </p:nvPr>
        </p:nvSpPr>
        <p:spPr>
          <a:xfrm>
            <a:off x="1496146" y="828038"/>
            <a:ext cx="6225015" cy="419066"/>
          </a:xfrm>
          <a:noFill/>
        </p:spPr>
        <p:txBody>
          <a:bodyPr anchor="ctr"/>
          <a:lstStyle/>
          <a:p>
            <a:pPr marL="0" lvl="0" indent="0">
              <a:buNone/>
            </a:pPr>
            <a:r>
              <a:rPr lang="en-US" altLang="en-US" sz="2800" b="1" dirty="0">
                <a:solidFill>
                  <a:schemeClr val="tx2"/>
                </a:solidFill>
                <a:latin typeface="+mj-lt"/>
                <a:ea typeface="MS PGothic" charset="-128"/>
                <a:cs typeface="ＭＳ Ｐゴシック" charset="-128"/>
              </a:rPr>
              <a:t>A. Relating Acid and Base Strength</a:t>
            </a:r>
            <a:endParaRPr lang="en-GB" sz="2800" b="1" dirty="0">
              <a:solidFill>
                <a:schemeClr val="tx2"/>
              </a:solidFill>
              <a:latin typeface="+mj-lt"/>
              <a:ea typeface="MS PGothic" charset="-128"/>
              <a:cs typeface="ＭＳ Ｐゴシック" charset="-128"/>
            </a:endParaRPr>
          </a:p>
        </p:txBody>
      </p:sp>
      <p:sp>
        <p:nvSpPr>
          <p:cNvPr id="12" name="Content Placeholder 8"/>
          <p:cNvSpPr>
            <a:spLocks noGrp="1"/>
          </p:cNvSpPr>
          <p:nvPr>
            <p:ph sz="quarter" idx="11"/>
          </p:nvPr>
        </p:nvSpPr>
        <p:spPr>
          <a:xfrm>
            <a:off x="1232563" y="1809938"/>
            <a:ext cx="7277072" cy="803083"/>
          </a:xfrm>
        </p:spPr>
        <p:txBody>
          <a:bodyPr anchor="ctr"/>
          <a:lstStyle/>
          <a:p>
            <a:pPr marL="0" indent="0" eaLnBrk="1" hangingPunct="1">
              <a:spcBef>
                <a:spcPct val="0"/>
              </a:spcBef>
              <a:buNone/>
            </a:pPr>
            <a:r>
              <a:rPr lang="en-US" altLang="en-US" sz="2400" b="1" dirty="0"/>
              <a:t>A </a:t>
            </a:r>
            <a:r>
              <a:rPr lang="en-US" altLang="en-US" sz="2400" b="1" dirty="0">
                <a:solidFill>
                  <a:srgbClr val="D90000"/>
                </a:solidFill>
              </a:rPr>
              <a:t>strong acid </a:t>
            </a:r>
            <a:r>
              <a:rPr lang="en-US" altLang="en-US" sz="2400" b="1" dirty="0"/>
              <a:t>readily donates a proton, forming a </a:t>
            </a:r>
            <a:r>
              <a:rPr lang="en-US" altLang="en-US" sz="2400" b="1" dirty="0">
                <a:solidFill>
                  <a:srgbClr val="3366FF"/>
                </a:solidFill>
              </a:rPr>
              <a:t>weak conjugate base</a:t>
            </a:r>
            <a:r>
              <a:rPr lang="en-US" altLang="en-US" sz="2400" b="1" dirty="0"/>
              <a:t>.</a:t>
            </a:r>
          </a:p>
        </p:txBody>
      </p:sp>
      <p:sp>
        <p:nvSpPr>
          <p:cNvPr id="13" name="Content Placeholder 10"/>
          <p:cNvSpPr>
            <a:spLocks noGrp="1"/>
          </p:cNvSpPr>
          <p:nvPr>
            <p:ph sz="quarter" idx="12"/>
          </p:nvPr>
        </p:nvSpPr>
        <p:spPr>
          <a:xfrm>
            <a:off x="2195736" y="2781492"/>
            <a:ext cx="1998802" cy="737736"/>
          </a:xfrm>
        </p:spPr>
        <p:txBody>
          <a:bodyPr anchor="ctr"/>
          <a:lstStyle/>
          <a:p>
            <a:pPr algn="ctr" eaLnBrk="1" hangingPunct="1">
              <a:spcBef>
                <a:spcPct val="0"/>
              </a:spcBef>
              <a:buFontTx/>
              <a:buNone/>
            </a:pPr>
            <a:r>
              <a:rPr lang="en-US" altLang="en-US" sz="2400" b="1" dirty="0"/>
              <a:t>HCl</a:t>
            </a:r>
          </a:p>
          <a:p>
            <a:pPr algn="ctr" eaLnBrk="1" hangingPunct="1">
              <a:spcBef>
                <a:spcPct val="0"/>
              </a:spcBef>
              <a:buFontTx/>
              <a:buNone/>
            </a:pPr>
            <a:r>
              <a:rPr lang="en-US" altLang="en-US" sz="2400" b="1" dirty="0">
                <a:solidFill>
                  <a:srgbClr val="D90000"/>
                </a:solidFill>
              </a:rPr>
              <a:t>strong acid</a:t>
            </a:r>
          </a:p>
        </p:txBody>
      </p:sp>
      <p:graphicFrame>
        <p:nvGraphicFramePr>
          <p:cNvPr id="9" name="Object 8">
            <a:extLst>
              <a:ext uri="{FF2B5EF4-FFF2-40B4-BE49-F238E27FC236}">
                <a16:creationId xmlns:a16="http://schemas.microsoft.com/office/drawing/2014/main" id="{BEA3E9AC-D5E6-419A-AF21-4D9B47655CBB}"/>
              </a:ext>
            </a:extLst>
          </p:cNvPr>
          <p:cNvGraphicFramePr>
            <a:graphicFrameLocks noChangeAspect="1"/>
          </p:cNvGraphicFramePr>
          <p:nvPr>
            <p:extLst>
              <p:ext uri="{D42A27DB-BD31-4B8C-83A1-F6EECF244321}">
                <p14:modId xmlns:p14="http://schemas.microsoft.com/office/powerpoint/2010/main" val="573162851"/>
              </p:ext>
            </p:extLst>
          </p:nvPr>
        </p:nvGraphicFramePr>
        <p:xfrm>
          <a:off x="6139103" y="2773887"/>
          <a:ext cx="457200" cy="342900"/>
        </p:xfrm>
        <a:graphic>
          <a:graphicData uri="http://schemas.openxmlformats.org/presentationml/2006/ole">
            <mc:AlternateContent xmlns:mc="http://schemas.openxmlformats.org/markup-compatibility/2006">
              <mc:Choice xmlns:v="urn:schemas-microsoft-com:vml" Requires="v">
                <p:oleObj spid="_x0000_s11910" name="Equation" r:id="rId4" imgW="457200" imgH="342720" progId="Equation.DSMT4">
                  <p:embed/>
                </p:oleObj>
              </mc:Choice>
              <mc:Fallback>
                <p:oleObj name="Equation" r:id="rId4" imgW="457200" imgH="342720" progId="Equation.DSMT4">
                  <p:embed/>
                  <p:pic>
                    <p:nvPicPr>
                      <p:cNvPr id="0" name=""/>
                      <p:cNvPicPr/>
                      <p:nvPr/>
                    </p:nvPicPr>
                    <p:blipFill>
                      <a:blip r:embed="rId5"/>
                      <a:stretch>
                        <a:fillRect/>
                      </a:stretch>
                    </p:blipFill>
                    <p:spPr>
                      <a:xfrm>
                        <a:off x="6139103" y="2773887"/>
                        <a:ext cx="457200" cy="342900"/>
                      </a:xfrm>
                      <a:prstGeom prst="rect">
                        <a:avLst/>
                      </a:prstGeom>
                    </p:spPr>
                  </p:pic>
                </p:oleObj>
              </mc:Fallback>
            </mc:AlternateContent>
          </a:graphicData>
        </a:graphic>
      </p:graphicFrame>
      <p:sp>
        <p:nvSpPr>
          <p:cNvPr id="14" name="Content Placeholder 12"/>
          <p:cNvSpPr>
            <a:spLocks noGrp="1"/>
          </p:cNvSpPr>
          <p:nvPr>
            <p:ph sz="quarter" idx="13"/>
          </p:nvPr>
        </p:nvSpPr>
        <p:spPr>
          <a:xfrm>
            <a:off x="4758372" y="3080610"/>
            <a:ext cx="3328573" cy="526790"/>
          </a:xfrm>
        </p:spPr>
        <p:txBody>
          <a:bodyPr anchor="ctr"/>
          <a:lstStyle/>
          <a:p>
            <a:pPr algn="ctr" eaLnBrk="1" hangingPunct="1">
              <a:spcBef>
                <a:spcPct val="0"/>
              </a:spcBef>
              <a:buFontTx/>
              <a:buNone/>
            </a:pPr>
            <a:r>
              <a:rPr lang="en-US" altLang="en-US" sz="2400" b="1" dirty="0">
                <a:solidFill>
                  <a:srgbClr val="3366FF"/>
                </a:solidFill>
              </a:rPr>
              <a:t>weak conjugate base</a:t>
            </a:r>
            <a:endParaRPr lang="en-US" altLang="en-US" sz="2400" b="1" baseline="30000" dirty="0">
              <a:solidFill>
                <a:srgbClr val="3366FF"/>
              </a:solidFill>
            </a:endParaRPr>
          </a:p>
        </p:txBody>
      </p:sp>
      <p:sp>
        <p:nvSpPr>
          <p:cNvPr id="15" name="Content Placeholder 14"/>
          <p:cNvSpPr>
            <a:spLocks noGrp="1"/>
          </p:cNvSpPr>
          <p:nvPr>
            <p:ph sz="quarter" idx="14"/>
          </p:nvPr>
        </p:nvSpPr>
        <p:spPr>
          <a:xfrm>
            <a:off x="1240311" y="4036033"/>
            <a:ext cx="7272808" cy="791914"/>
          </a:xfrm>
        </p:spPr>
        <p:txBody>
          <a:bodyPr/>
          <a:lstStyle/>
          <a:p>
            <a:pPr marL="0" indent="0" eaLnBrk="1" hangingPunct="1">
              <a:spcBef>
                <a:spcPct val="0"/>
              </a:spcBef>
              <a:buNone/>
            </a:pPr>
            <a:r>
              <a:rPr lang="en-US" altLang="en-US" sz="2400" b="1" dirty="0"/>
              <a:t>A </a:t>
            </a:r>
            <a:r>
              <a:rPr lang="en-US" altLang="en-US" sz="2400" b="1" dirty="0">
                <a:solidFill>
                  <a:srgbClr val="3366FF"/>
                </a:solidFill>
              </a:rPr>
              <a:t>strong base </a:t>
            </a:r>
            <a:r>
              <a:rPr lang="en-US" altLang="en-US" sz="2400" b="1" dirty="0"/>
              <a:t>readily accepts a proton, forming a </a:t>
            </a:r>
            <a:r>
              <a:rPr lang="en-US" altLang="en-US" sz="2400" b="1" dirty="0">
                <a:solidFill>
                  <a:srgbClr val="D90000"/>
                </a:solidFill>
              </a:rPr>
              <a:t>weak conjugate acid</a:t>
            </a:r>
            <a:r>
              <a:rPr lang="en-US" altLang="en-US" sz="2400" b="1" dirty="0"/>
              <a:t>.</a:t>
            </a:r>
          </a:p>
        </p:txBody>
      </p:sp>
      <p:graphicFrame>
        <p:nvGraphicFramePr>
          <p:cNvPr id="87" name="Object 86">
            <a:extLst>
              <a:ext uri="{FF2B5EF4-FFF2-40B4-BE49-F238E27FC236}">
                <a16:creationId xmlns:a16="http://schemas.microsoft.com/office/drawing/2014/main" id="{E1793564-66E8-4FA9-BD95-9B7A09046654}"/>
              </a:ext>
            </a:extLst>
          </p:cNvPr>
          <p:cNvGraphicFramePr>
            <a:graphicFrameLocks noChangeAspect="1"/>
          </p:cNvGraphicFramePr>
          <p:nvPr>
            <p:extLst>
              <p:ext uri="{D42A27DB-BD31-4B8C-83A1-F6EECF244321}">
                <p14:modId xmlns:p14="http://schemas.microsoft.com/office/powerpoint/2010/main" val="220190790"/>
              </p:ext>
            </p:extLst>
          </p:nvPr>
        </p:nvGraphicFramePr>
        <p:xfrm>
          <a:off x="2713944" y="5056181"/>
          <a:ext cx="622300" cy="342900"/>
        </p:xfrm>
        <a:graphic>
          <a:graphicData uri="http://schemas.openxmlformats.org/presentationml/2006/ole">
            <mc:AlternateContent xmlns:mc="http://schemas.openxmlformats.org/markup-compatibility/2006">
              <mc:Choice xmlns:v="urn:schemas-microsoft-com:vml" Requires="v">
                <p:oleObj spid="_x0000_s11911" name="Equation" r:id="rId6" imgW="622080" imgH="342720" progId="Equation.DSMT4">
                  <p:embed/>
                </p:oleObj>
              </mc:Choice>
              <mc:Fallback>
                <p:oleObj name="Equation" r:id="rId6" imgW="622080" imgH="342720" progId="Equation.DSMT4">
                  <p:embed/>
                  <p:pic>
                    <p:nvPicPr>
                      <p:cNvPr id="0" name=""/>
                      <p:cNvPicPr/>
                      <p:nvPr/>
                    </p:nvPicPr>
                    <p:blipFill>
                      <a:blip r:embed="rId7"/>
                      <a:stretch>
                        <a:fillRect/>
                      </a:stretch>
                    </p:blipFill>
                    <p:spPr>
                      <a:xfrm>
                        <a:off x="2713944" y="5056181"/>
                        <a:ext cx="622300" cy="342900"/>
                      </a:xfrm>
                      <a:prstGeom prst="rect">
                        <a:avLst/>
                      </a:prstGeom>
                    </p:spPr>
                  </p:pic>
                </p:oleObj>
              </mc:Fallback>
            </mc:AlternateContent>
          </a:graphicData>
        </a:graphic>
      </p:graphicFrame>
      <p:sp>
        <p:nvSpPr>
          <p:cNvPr id="16" name="Content Placeholder 16"/>
          <p:cNvSpPr>
            <a:spLocks noGrp="1"/>
          </p:cNvSpPr>
          <p:nvPr>
            <p:ph sz="quarter" idx="15"/>
          </p:nvPr>
        </p:nvSpPr>
        <p:spPr>
          <a:xfrm>
            <a:off x="2198599" y="5424386"/>
            <a:ext cx="1928174" cy="419031"/>
          </a:xfrm>
        </p:spPr>
        <p:txBody>
          <a:bodyPr anchor="ctr"/>
          <a:lstStyle/>
          <a:p>
            <a:pPr algn="ctr" eaLnBrk="1" hangingPunct="1">
              <a:spcBef>
                <a:spcPct val="0"/>
              </a:spcBef>
              <a:buFontTx/>
              <a:buNone/>
            </a:pPr>
            <a:r>
              <a:rPr lang="en-US" altLang="en-US" sz="2400" b="1" dirty="0">
                <a:solidFill>
                  <a:srgbClr val="3366FF"/>
                </a:solidFill>
              </a:rPr>
              <a:t>strong base</a:t>
            </a:r>
            <a:endParaRPr lang="en-US" altLang="en-US" sz="2400" b="1" baseline="30000" dirty="0">
              <a:solidFill>
                <a:srgbClr val="3366FF"/>
              </a:solidFill>
            </a:endParaRPr>
          </a:p>
        </p:txBody>
      </p:sp>
      <p:sp>
        <p:nvSpPr>
          <p:cNvPr id="17" name="Content Placeholder 20"/>
          <p:cNvSpPr>
            <a:spLocks noGrp="1"/>
          </p:cNvSpPr>
          <p:nvPr>
            <p:ph sz="quarter" idx="4294967295"/>
          </p:nvPr>
        </p:nvSpPr>
        <p:spPr>
          <a:xfrm>
            <a:off x="4757669" y="5051814"/>
            <a:ext cx="3275488" cy="761252"/>
          </a:xfrm>
        </p:spPr>
        <p:txBody>
          <a:bodyPr anchor="ctr"/>
          <a:lstStyle/>
          <a:p>
            <a:pPr indent="-260350" algn="ctr" eaLnBrk="1" hangingPunct="1">
              <a:spcBef>
                <a:spcPct val="0"/>
              </a:spcBef>
              <a:buFontTx/>
              <a:buNone/>
            </a:pPr>
            <a:r>
              <a:rPr lang="en-US" altLang="en-US" sz="2400" b="1" i="0" dirty="0"/>
              <a:t>H</a:t>
            </a:r>
            <a:r>
              <a:rPr lang="en-US" altLang="en-US" sz="2400" b="1" i="0" baseline="-25000" dirty="0"/>
              <a:t>2</a:t>
            </a:r>
            <a:r>
              <a:rPr lang="en-US" altLang="en-US" sz="2400" b="1" i="0" dirty="0"/>
              <a:t>O</a:t>
            </a:r>
            <a:endParaRPr lang="en-US" altLang="en-US" sz="2400" b="1" dirty="0"/>
          </a:p>
          <a:p>
            <a:pPr algn="ctr" eaLnBrk="1" hangingPunct="1">
              <a:spcBef>
                <a:spcPct val="0"/>
              </a:spcBef>
              <a:buFontTx/>
              <a:buNone/>
            </a:pPr>
            <a:r>
              <a:rPr lang="en-US" altLang="en-US" sz="2400" b="1" dirty="0">
                <a:solidFill>
                  <a:srgbClr val="D90000"/>
                </a:solidFill>
              </a:rPr>
              <a:t>weak conjugate acid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0872" y="312859"/>
            <a:ext cx="6677745" cy="536564"/>
          </a:xfrm>
        </p:spPr>
        <p:txBody>
          <a:bodyPr/>
          <a:lstStyle/>
          <a:p>
            <a:r>
              <a:rPr lang="en-US" altLang="en-US" sz="3200" b="1" dirty="0">
                <a:ea typeface="MS PGothic" charset="-128"/>
                <a:cs typeface="ＭＳ Ｐゴシック" charset="-128"/>
              </a:rPr>
              <a:t>9.3	Acid and Base Strength (7)</a:t>
            </a:r>
            <a:endParaRPr lang="en-GB" sz="3200" b="1" dirty="0">
              <a:ea typeface="MS PGothic" charset="-128"/>
              <a:cs typeface="ＭＳ Ｐゴシック" charset="-128"/>
            </a:endParaRPr>
          </a:p>
        </p:txBody>
      </p:sp>
      <p:sp>
        <p:nvSpPr>
          <p:cNvPr id="13" name="Content Placeholder 4"/>
          <p:cNvSpPr>
            <a:spLocks noGrp="1"/>
          </p:cNvSpPr>
          <p:nvPr>
            <p:ph sz="quarter" idx="22"/>
          </p:nvPr>
        </p:nvSpPr>
        <p:spPr>
          <a:xfrm>
            <a:off x="1447709" y="702160"/>
            <a:ext cx="6264796" cy="648692"/>
          </a:xfrm>
        </p:spPr>
        <p:txBody>
          <a:bodyPr anchor="ctr"/>
          <a:lstStyle/>
          <a:p>
            <a:pPr marL="457200" indent="-457200" algn="ctr" eaLnBrk="1" hangingPunct="1">
              <a:spcBef>
                <a:spcPct val="0"/>
              </a:spcBef>
              <a:buFont typeface="+mj-lt"/>
              <a:buAutoNum type="alphaUcPeriod"/>
            </a:pPr>
            <a:r>
              <a:rPr lang="en-IN" altLang="en-US" sz="2800" b="1" dirty="0">
                <a:solidFill>
                  <a:schemeClr val="tx2"/>
                </a:solidFill>
                <a:latin typeface="+mj-lt"/>
                <a:ea typeface="MS PGothic" charset="-128"/>
                <a:cs typeface="ＭＳ Ｐゴシック" charset="-128"/>
              </a:rPr>
              <a:t>Relating Acid and Base Strength</a:t>
            </a:r>
          </a:p>
        </p:txBody>
      </p:sp>
      <p:sp>
        <p:nvSpPr>
          <p:cNvPr id="6" name="Content Placeholder 6"/>
          <p:cNvSpPr>
            <a:spLocks noGrp="1"/>
          </p:cNvSpPr>
          <p:nvPr>
            <p:ph sz="quarter" idx="10"/>
          </p:nvPr>
        </p:nvSpPr>
        <p:spPr>
          <a:xfrm>
            <a:off x="2167159" y="1965869"/>
            <a:ext cx="4680892" cy="372889"/>
          </a:xfrm>
          <a:noFill/>
        </p:spPr>
        <p:txBody>
          <a:bodyPr anchor="ctr"/>
          <a:lstStyle/>
          <a:p>
            <a:pPr marL="0" lvl="0" indent="0">
              <a:buNone/>
            </a:pPr>
            <a:r>
              <a:rPr lang="en-US" sz="1050" b="1" dirty="0"/>
              <a:t>Table 9.2 Relative Strength of Acids and Their Conjugate Bases</a:t>
            </a:r>
            <a:endParaRPr lang="en-GB" sz="1050" b="1" dirty="0"/>
          </a:p>
        </p:txBody>
      </p:sp>
      <p:pic>
        <p:nvPicPr>
          <p:cNvPr id="64" name="Picture 1">
            <a:extLst>
              <a:ext uri="{FF2B5EF4-FFF2-40B4-BE49-F238E27FC236}">
                <a16:creationId xmlns:a16="http://schemas.microsoft.com/office/drawing/2014/main" id="{5DD7A35D-DB1E-4242-AD8F-B0A9309A74C0}"/>
              </a:ext>
            </a:extLst>
          </p:cNvPr>
          <p:cNvPicPr>
            <a:picLocks noChangeAspect="1"/>
          </p:cNvPicPr>
          <p:nvPr/>
        </p:nvPicPr>
        <p:blipFill rotWithShape="1">
          <a:blip r:embed="rId4">
            <a:extLst>
              <a:ext uri="{28A0092B-C50C-407E-A947-70E740481C1C}">
                <a14:useLocalDpi xmlns:a14="http://schemas.microsoft.com/office/drawing/2010/main" val="0"/>
              </a:ext>
            </a:extLst>
          </a:blip>
          <a:srcRect t="18158" r="92908" b="2013"/>
          <a:stretch/>
        </p:blipFill>
        <p:spPr bwMode="auto">
          <a:xfrm>
            <a:off x="2105792" y="2495467"/>
            <a:ext cx="346546" cy="3301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8">
            <a:extLst>
              <a:ext uri="{FF2B5EF4-FFF2-40B4-BE49-F238E27FC236}">
                <a16:creationId xmlns:a16="http://schemas.microsoft.com/office/drawing/2014/main" id="{1CD24DE6-9C71-4755-93D8-B71107BECB21}"/>
              </a:ext>
            </a:extLst>
          </p:cNvPr>
          <p:cNvSpPr>
            <a:spLocks noGrp="1"/>
          </p:cNvSpPr>
          <p:nvPr>
            <p:ph sz="quarter" idx="11"/>
          </p:nvPr>
        </p:nvSpPr>
        <p:spPr>
          <a:xfrm>
            <a:off x="3012098" y="2272001"/>
            <a:ext cx="754687" cy="216024"/>
          </a:xfrm>
        </p:spPr>
        <p:txBody>
          <a:bodyPr/>
          <a:lstStyle>
            <a:lvl1pPr>
              <a:defRPr sz="700"/>
            </a:lvl1pPr>
            <a:lvl2pPr>
              <a:defRPr sz="700"/>
            </a:lvl2pPr>
            <a:lvl3pPr>
              <a:defRPr sz="700"/>
            </a:lvl3pPr>
            <a:lvl4pPr>
              <a:defRPr sz="700"/>
            </a:lvl4pPr>
            <a:lvl5pPr>
              <a:defRPr sz="700"/>
            </a:lvl5pPr>
          </a:lstStyle>
          <a:p>
            <a:pPr marL="0" lvl="0" indent="0" algn="ctr">
              <a:buNone/>
              <a:tabLst>
                <a:tab pos="504825" algn="l"/>
                <a:tab pos="512763" algn="l"/>
              </a:tabLst>
              <a:defRPr/>
            </a:pPr>
            <a:r>
              <a:rPr lang="en-US" sz="900" b="1" dirty="0">
                <a:solidFill>
                  <a:prstClr val="black"/>
                </a:solidFill>
                <a:cs typeface="+mn-cs"/>
              </a:rPr>
              <a:t>Acid</a:t>
            </a:r>
            <a:endParaRPr lang="en-GB" sz="900" b="1" dirty="0">
              <a:solidFill>
                <a:prstClr val="black"/>
              </a:solidFill>
              <a:cs typeface="+mn-cs"/>
            </a:endParaRPr>
          </a:p>
        </p:txBody>
      </p:sp>
      <p:sp>
        <p:nvSpPr>
          <p:cNvPr id="11" name="Content Placeholder 10">
            <a:extLst>
              <a:ext uri="{FF2B5EF4-FFF2-40B4-BE49-F238E27FC236}">
                <a16:creationId xmlns:a16="http://schemas.microsoft.com/office/drawing/2014/main" id="{3DB40F9D-DED6-437E-9E52-5F38E726121F}"/>
              </a:ext>
            </a:extLst>
          </p:cNvPr>
          <p:cNvSpPr>
            <a:spLocks noGrp="1"/>
          </p:cNvSpPr>
          <p:nvPr>
            <p:ph sz="quarter" idx="12"/>
          </p:nvPr>
        </p:nvSpPr>
        <p:spPr>
          <a:xfrm>
            <a:off x="4647384" y="2276418"/>
            <a:ext cx="1453933" cy="288453"/>
          </a:xfrm>
        </p:spPr>
        <p:txBody>
          <a:bodyPr/>
          <a:lstStyle>
            <a:lvl1pPr>
              <a:defRPr sz="700"/>
            </a:lvl1pPr>
            <a:lvl2pPr>
              <a:defRPr sz="700"/>
            </a:lvl2pPr>
            <a:lvl3pPr>
              <a:defRPr sz="700"/>
            </a:lvl3pPr>
            <a:lvl4pPr>
              <a:defRPr sz="700"/>
            </a:lvl4pPr>
            <a:lvl5pPr>
              <a:defRPr sz="700"/>
            </a:lvl5pPr>
          </a:lstStyle>
          <a:p>
            <a:pPr marL="0" lvl="0" indent="0" algn="ctr">
              <a:buNone/>
              <a:defRPr/>
            </a:pPr>
            <a:r>
              <a:rPr lang="en-US" sz="900" b="1" dirty="0">
                <a:solidFill>
                  <a:prstClr val="black"/>
                </a:solidFill>
                <a:cs typeface="+mn-cs"/>
              </a:rPr>
              <a:t>Conjugate Base</a:t>
            </a:r>
            <a:endParaRPr lang="en-GB" sz="900" b="1" dirty="0">
              <a:solidFill>
                <a:prstClr val="black"/>
              </a:solidFill>
              <a:cs typeface="+mn-cs"/>
            </a:endParaRPr>
          </a:p>
        </p:txBody>
      </p:sp>
      <p:sp>
        <p:nvSpPr>
          <p:cNvPr id="12" name="Content Placeholder 12">
            <a:extLst>
              <a:ext uri="{FF2B5EF4-FFF2-40B4-BE49-F238E27FC236}">
                <a16:creationId xmlns:a16="http://schemas.microsoft.com/office/drawing/2014/main" id="{BD12F444-0E0D-4B1F-9DAF-96CF9BA57DA6}"/>
              </a:ext>
            </a:extLst>
          </p:cNvPr>
          <p:cNvSpPr>
            <a:spLocks noGrp="1"/>
          </p:cNvSpPr>
          <p:nvPr>
            <p:ph sz="quarter" idx="13"/>
          </p:nvPr>
        </p:nvSpPr>
        <p:spPr>
          <a:xfrm>
            <a:off x="2388574" y="2496246"/>
            <a:ext cx="981244" cy="215354"/>
          </a:xfrm>
        </p:spPr>
        <p:txBody>
          <a:bodyPr/>
          <a:lstStyle>
            <a:lvl1pPr>
              <a:defRPr sz="700"/>
            </a:lvl1pPr>
            <a:lvl2pPr>
              <a:defRPr sz="700"/>
            </a:lvl2pPr>
            <a:lvl3pPr>
              <a:defRPr sz="700"/>
            </a:lvl3pPr>
            <a:lvl4pPr>
              <a:defRPr sz="700"/>
            </a:lvl4pPr>
            <a:lvl5pPr>
              <a:defRPr sz="700"/>
            </a:lvl5pPr>
          </a:lstStyle>
          <a:p>
            <a:pPr marL="0" lvl="0" indent="0" eaLnBrk="1" fontAlgn="auto" hangingPunct="1">
              <a:spcBef>
                <a:spcPts val="0"/>
              </a:spcBef>
              <a:spcAft>
                <a:spcPts val="0"/>
              </a:spcAft>
              <a:buNone/>
              <a:defRPr/>
            </a:pPr>
            <a:r>
              <a:rPr lang="en-US" b="1" kern="1200" dirty="0">
                <a:solidFill>
                  <a:prstClr val="black"/>
                </a:solidFill>
                <a:ea typeface="+mn-ea"/>
                <a:cs typeface="+mn-cs"/>
              </a:rPr>
              <a:t>Strong Acids</a:t>
            </a:r>
            <a:endParaRPr lang="en-GB" b="1" kern="1200" dirty="0">
              <a:solidFill>
                <a:prstClr val="black"/>
              </a:solidFill>
              <a:ea typeface="+mn-ea"/>
              <a:cs typeface="+mn-cs"/>
            </a:endParaRPr>
          </a:p>
        </p:txBody>
      </p:sp>
      <p:sp>
        <p:nvSpPr>
          <p:cNvPr id="14" name="Content Placeholder 14">
            <a:extLst>
              <a:ext uri="{FF2B5EF4-FFF2-40B4-BE49-F238E27FC236}">
                <a16:creationId xmlns:a16="http://schemas.microsoft.com/office/drawing/2014/main" id="{F8F5DF00-1E5F-49BE-AA3A-9EACF9542AA5}"/>
              </a:ext>
            </a:extLst>
          </p:cNvPr>
          <p:cNvSpPr>
            <a:spLocks noGrp="1"/>
          </p:cNvSpPr>
          <p:nvPr>
            <p:ph sz="quarter" idx="14"/>
          </p:nvPr>
        </p:nvSpPr>
        <p:spPr>
          <a:xfrm>
            <a:off x="2389985" y="2742158"/>
            <a:ext cx="956753" cy="211621"/>
          </a:xfrm>
        </p:spPr>
        <p:txBody>
          <a:bodyPr/>
          <a:lstStyle>
            <a:lvl1pPr>
              <a:defRPr sz="700"/>
            </a:lvl1pPr>
            <a:lvl2pPr>
              <a:defRPr sz="700"/>
            </a:lvl2pPr>
            <a:lvl3pPr>
              <a:defRPr sz="700"/>
            </a:lvl3pPr>
            <a:lvl4pPr>
              <a:defRPr sz="700"/>
            </a:lvl4pPr>
            <a:lvl5pPr>
              <a:defRPr sz="700"/>
            </a:lvl5pPr>
          </a:lstStyle>
          <a:p>
            <a:pPr marL="0" lvl="0" indent="0">
              <a:buNone/>
            </a:pPr>
            <a:r>
              <a:rPr lang="en-US" kern="1200" dirty="0">
                <a:solidFill>
                  <a:prstClr val="black"/>
                </a:solidFill>
                <a:ea typeface="+mn-ea"/>
                <a:cs typeface="+mn-cs"/>
              </a:rPr>
              <a:t>Hydroiodic acid</a:t>
            </a:r>
            <a:endParaRPr lang="en-GB" dirty="0"/>
          </a:p>
        </p:txBody>
      </p:sp>
      <p:sp>
        <p:nvSpPr>
          <p:cNvPr id="15" name="Content Placeholder 16">
            <a:extLst>
              <a:ext uri="{FF2B5EF4-FFF2-40B4-BE49-F238E27FC236}">
                <a16:creationId xmlns:a16="http://schemas.microsoft.com/office/drawing/2014/main" id="{D3B51F72-E503-4C62-9916-B0EC7C4273B6}"/>
              </a:ext>
            </a:extLst>
          </p:cNvPr>
          <p:cNvSpPr>
            <a:spLocks noGrp="1"/>
          </p:cNvSpPr>
          <p:nvPr>
            <p:ph sz="quarter" idx="15"/>
          </p:nvPr>
        </p:nvSpPr>
        <p:spPr>
          <a:xfrm>
            <a:off x="3520272" y="2741091"/>
            <a:ext cx="369120" cy="147696"/>
          </a:xfrm>
        </p:spPr>
        <p:txBody>
          <a:bodyPr/>
          <a:lstStyle>
            <a:lvl1pPr>
              <a:defRPr sz="700"/>
            </a:lvl1pPr>
            <a:lvl2pPr>
              <a:defRPr sz="700"/>
            </a:lvl2pPr>
            <a:lvl3pPr>
              <a:defRPr sz="700"/>
            </a:lvl3pPr>
            <a:lvl4pPr>
              <a:defRPr sz="700"/>
            </a:lvl4pPr>
            <a:lvl5pPr>
              <a:defRPr sz="700"/>
            </a:lvl5pPr>
          </a:lstStyle>
          <a:p>
            <a:pPr marL="0" lvl="0" indent="0">
              <a:buNone/>
            </a:pPr>
            <a:r>
              <a:rPr lang="en-US" kern="1200" dirty="0">
                <a:solidFill>
                  <a:prstClr val="black"/>
                </a:solidFill>
                <a:ea typeface="+mn-ea"/>
                <a:cs typeface="+mn-cs"/>
              </a:rPr>
              <a:t>HI</a:t>
            </a:r>
            <a:endParaRPr lang="en-GB" dirty="0"/>
          </a:p>
        </p:txBody>
      </p:sp>
      <p:graphicFrame>
        <p:nvGraphicFramePr>
          <p:cNvPr id="145" name="Object 144">
            <a:extLst>
              <a:ext uri="{FF2B5EF4-FFF2-40B4-BE49-F238E27FC236}">
                <a16:creationId xmlns:a16="http://schemas.microsoft.com/office/drawing/2014/main" id="{D64C2CC5-BA52-492F-9B43-697F7F5624A8}"/>
              </a:ext>
            </a:extLst>
          </p:cNvPr>
          <p:cNvGraphicFramePr>
            <a:graphicFrameLocks noChangeAspect="1"/>
          </p:cNvGraphicFramePr>
          <p:nvPr>
            <p:extLst>
              <p:ext uri="{D42A27DB-BD31-4B8C-83A1-F6EECF244321}">
                <p14:modId xmlns:p14="http://schemas.microsoft.com/office/powerpoint/2010/main" val="1590084898"/>
              </p:ext>
            </p:extLst>
          </p:nvPr>
        </p:nvGraphicFramePr>
        <p:xfrm>
          <a:off x="4446588" y="2749550"/>
          <a:ext cx="114300" cy="139700"/>
        </p:xfrm>
        <a:graphic>
          <a:graphicData uri="http://schemas.openxmlformats.org/presentationml/2006/ole">
            <mc:AlternateContent xmlns:mc="http://schemas.openxmlformats.org/markup-compatibility/2006">
              <mc:Choice xmlns:v="urn:schemas-microsoft-com:vml" Requires="v">
                <p:oleObj spid="_x0000_s53868" name="Equation" r:id="rId5" imgW="114120" imgH="139680" progId="Equation.DSMT4">
                  <p:embed/>
                </p:oleObj>
              </mc:Choice>
              <mc:Fallback>
                <p:oleObj name="Equation" r:id="rId5" imgW="114120" imgH="139680" progId="Equation.DSMT4">
                  <p:embed/>
                  <p:pic>
                    <p:nvPicPr>
                      <p:cNvPr id="145" name="Object 144">
                        <a:extLst>
                          <a:ext uri="{FF2B5EF4-FFF2-40B4-BE49-F238E27FC236}">
                            <a16:creationId xmlns:a16="http://schemas.microsoft.com/office/drawing/2014/main" id="{D64C2CC5-BA52-492F-9B43-697F7F5624A8}"/>
                          </a:ext>
                        </a:extLst>
                      </p:cNvPr>
                      <p:cNvPicPr/>
                      <p:nvPr/>
                    </p:nvPicPr>
                    <p:blipFill>
                      <a:blip r:embed="rId6"/>
                      <a:stretch>
                        <a:fillRect/>
                      </a:stretch>
                    </p:blipFill>
                    <p:spPr>
                      <a:xfrm>
                        <a:off x="4446588" y="2749550"/>
                        <a:ext cx="114300" cy="139700"/>
                      </a:xfrm>
                      <a:prstGeom prst="rect">
                        <a:avLst/>
                      </a:prstGeom>
                    </p:spPr>
                  </p:pic>
                </p:oleObj>
              </mc:Fallback>
            </mc:AlternateContent>
          </a:graphicData>
        </a:graphic>
      </p:graphicFrame>
      <p:sp>
        <p:nvSpPr>
          <p:cNvPr id="19" name="Content Placeholder 22">
            <a:extLst>
              <a:ext uri="{FF2B5EF4-FFF2-40B4-BE49-F238E27FC236}">
                <a16:creationId xmlns:a16="http://schemas.microsoft.com/office/drawing/2014/main" id="{8EABC477-6D11-4ED3-A7D8-92FAE6760082}"/>
              </a:ext>
            </a:extLst>
          </p:cNvPr>
          <p:cNvSpPr>
            <a:spLocks noGrp="1"/>
          </p:cNvSpPr>
          <p:nvPr>
            <p:ph sz="quarter" idx="17"/>
          </p:nvPr>
        </p:nvSpPr>
        <p:spPr>
          <a:xfrm>
            <a:off x="5126692" y="2733545"/>
            <a:ext cx="576411" cy="267156"/>
          </a:xfrm>
        </p:spPr>
        <p:txBody>
          <a:bodyPr/>
          <a:lstStyle>
            <a:lvl1pPr>
              <a:defRPr sz="700"/>
            </a:lvl1pPr>
            <a:lvl2pPr>
              <a:defRPr sz="700"/>
            </a:lvl2pPr>
            <a:lvl3pPr>
              <a:defRPr sz="700"/>
            </a:lvl3pPr>
            <a:lvl4pPr>
              <a:defRPr sz="700"/>
            </a:lvl4pPr>
            <a:lvl5pPr>
              <a:defRPr sz="700"/>
            </a:lvl5pPr>
          </a:lstStyle>
          <a:p>
            <a:pPr marL="0" lvl="0" indent="0">
              <a:buNone/>
            </a:pPr>
            <a:r>
              <a:rPr lang="en-US" kern="1200" dirty="0">
                <a:solidFill>
                  <a:prstClr val="black"/>
                </a:solidFill>
                <a:ea typeface="+mn-ea"/>
                <a:cs typeface="+mn-cs"/>
              </a:rPr>
              <a:t>Iodide ion</a:t>
            </a:r>
            <a:endParaRPr lang="en-GB" dirty="0"/>
          </a:p>
        </p:txBody>
      </p:sp>
      <p:sp>
        <p:nvSpPr>
          <p:cNvPr id="20" name="Content Placeholder 24">
            <a:extLst>
              <a:ext uri="{FF2B5EF4-FFF2-40B4-BE49-F238E27FC236}">
                <a16:creationId xmlns:a16="http://schemas.microsoft.com/office/drawing/2014/main" id="{EDCEDDFB-5D3E-47EF-83DE-35821CFB8D60}"/>
              </a:ext>
            </a:extLst>
          </p:cNvPr>
          <p:cNvSpPr>
            <a:spLocks noGrp="1"/>
          </p:cNvSpPr>
          <p:nvPr>
            <p:ph sz="quarter" idx="18"/>
          </p:nvPr>
        </p:nvSpPr>
        <p:spPr>
          <a:xfrm>
            <a:off x="2386216" y="2956534"/>
            <a:ext cx="1007988" cy="292672"/>
          </a:xfrm>
        </p:spPr>
        <p:txBody>
          <a:bodyPr/>
          <a:lstStyle>
            <a:lvl1pPr>
              <a:defRPr sz="700"/>
            </a:lvl1pPr>
            <a:lvl2pPr>
              <a:defRPr sz="700"/>
            </a:lvl2pPr>
            <a:lvl3pPr>
              <a:defRPr sz="700"/>
            </a:lvl3pPr>
            <a:lvl4pPr>
              <a:defRPr sz="700"/>
            </a:lvl4pPr>
            <a:lvl5pPr>
              <a:defRPr sz="700"/>
            </a:lvl5pPr>
          </a:lstStyle>
          <a:p>
            <a:pPr marL="0" lvl="0" indent="0">
              <a:buNone/>
            </a:pPr>
            <a:r>
              <a:rPr lang="en-US" kern="1200" dirty="0">
                <a:solidFill>
                  <a:prstClr val="black"/>
                </a:solidFill>
                <a:ea typeface="+mn-ea"/>
                <a:cs typeface="+mn-cs"/>
              </a:rPr>
              <a:t>Hydrobromic acid</a:t>
            </a:r>
            <a:endParaRPr lang="en-GB" dirty="0"/>
          </a:p>
        </p:txBody>
      </p:sp>
      <p:sp>
        <p:nvSpPr>
          <p:cNvPr id="21" name="Content Placeholder 26">
            <a:extLst>
              <a:ext uri="{FF2B5EF4-FFF2-40B4-BE49-F238E27FC236}">
                <a16:creationId xmlns:a16="http://schemas.microsoft.com/office/drawing/2014/main" id="{1AB36145-017C-49EC-ADAD-8EF3C89F87E6}"/>
              </a:ext>
            </a:extLst>
          </p:cNvPr>
          <p:cNvSpPr>
            <a:spLocks noGrp="1"/>
          </p:cNvSpPr>
          <p:nvPr>
            <p:ph sz="quarter" idx="19"/>
          </p:nvPr>
        </p:nvSpPr>
        <p:spPr>
          <a:xfrm>
            <a:off x="3521826" y="2958543"/>
            <a:ext cx="431874" cy="146796"/>
          </a:xfrm>
        </p:spPr>
        <p:txBody>
          <a:bodyPr/>
          <a:lstStyle>
            <a:lvl1pPr>
              <a:defRPr sz="700"/>
            </a:lvl1pPr>
            <a:lvl2pPr>
              <a:defRPr sz="700"/>
            </a:lvl2pPr>
            <a:lvl3pPr>
              <a:defRPr sz="700"/>
            </a:lvl3pPr>
            <a:lvl4pPr>
              <a:defRPr sz="700"/>
            </a:lvl4pPr>
            <a:lvl5pPr>
              <a:defRPr sz="700"/>
            </a:lvl5pPr>
          </a:lstStyle>
          <a:p>
            <a:pPr marL="0" lvl="0" indent="0">
              <a:buNone/>
            </a:pPr>
            <a:r>
              <a:rPr lang="en-US" kern="1200" dirty="0">
                <a:solidFill>
                  <a:prstClr val="black"/>
                </a:solidFill>
                <a:ea typeface="+mn-ea"/>
                <a:cs typeface="+mn-cs"/>
              </a:rPr>
              <a:t>HBr</a:t>
            </a:r>
            <a:endParaRPr lang="en-GB" dirty="0"/>
          </a:p>
        </p:txBody>
      </p:sp>
      <p:graphicFrame>
        <p:nvGraphicFramePr>
          <p:cNvPr id="3" name="Object 2">
            <a:extLst>
              <a:ext uri="{FF2B5EF4-FFF2-40B4-BE49-F238E27FC236}">
                <a16:creationId xmlns:a16="http://schemas.microsoft.com/office/drawing/2014/main" id="{89DC0B47-DD21-4B64-8822-EECB64B4615E}"/>
              </a:ext>
            </a:extLst>
          </p:cNvPr>
          <p:cNvGraphicFramePr>
            <a:graphicFrameLocks noChangeAspect="1"/>
          </p:cNvGraphicFramePr>
          <p:nvPr>
            <p:extLst>
              <p:ext uri="{D42A27DB-BD31-4B8C-83A1-F6EECF244321}">
                <p14:modId xmlns:p14="http://schemas.microsoft.com/office/powerpoint/2010/main" val="2315945575"/>
              </p:ext>
            </p:extLst>
          </p:nvPr>
        </p:nvGraphicFramePr>
        <p:xfrm>
          <a:off x="4449932" y="2963186"/>
          <a:ext cx="177800" cy="139700"/>
        </p:xfrm>
        <a:graphic>
          <a:graphicData uri="http://schemas.openxmlformats.org/presentationml/2006/ole">
            <mc:AlternateContent xmlns:mc="http://schemas.openxmlformats.org/markup-compatibility/2006">
              <mc:Choice xmlns:v="urn:schemas-microsoft-com:vml" Requires="v">
                <p:oleObj spid="_x0000_s53869" name="Equation" r:id="rId7" imgW="177480" imgH="139680" progId="Equation.DSMT4">
                  <p:embed/>
                </p:oleObj>
              </mc:Choice>
              <mc:Fallback>
                <p:oleObj name="Equation" r:id="rId7" imgW="177480" imgH="139680" progId="Equation.DSMT4">
                  <p:embed/>
                  <p:pic>
                    <p:nvPicPr>
                      <p:cNvPr id="0" name=""/>
                      <p:cNvPicPr/>
                      <p:nvPr/>
                    </p:nvPicPr>
                    <p:blipFill>
                      <a:blip r:embed="rId8"/>
                      <a:stretch>
                        <a:fillRect/>
                      </a:stretch>
                    </p:blipFill>
                    <p:spPr>
                      <a:xfrm>
                        <a:off x="4449932" y="2963186"/>
                        <a:ext cx="177800" cy="139700"/>
                      </a:xfrm>
                      <a:prstGeom prst="rect">
                        <a:avLst/>
                      </a:prstGeom>
                    </p:spPr>
                  </p:pic>
                </p:oleObj>
              </mc:Fallback>
            </mc:AlternateContent>
          </a:graphicData>
        </a:graphic>
      </p:graphicFrame>
      <p:sp>
        <p:nvSpPr>
          <p:cNvPr id="22" name="Content Placeholder 28">
            <a:extLst>
              <a:ext uri="{FF2B5EF4-FFF2-40B4-BE49-F238E27FC236}">
                <a16:creationId xmlns:a16="http://schemas.microsoft.com/office/drawing/2014/main" id="{AA9DC728-F38A-4B64-8B68-0275EA228E22}"/>
              </a:ext>
            </a:extLst>
          </p:cNvPr>
          <p:cNvSpPr>
            <a:spLocks noGrp="1"/>
          </p:cNvSpPr>
          <p:nvPr>
            <p:ph sz="quarter" idx="20"/>
          </p:nvPr>
        </p:nvSpPr>
        <p:spPr>
          <a:xfrm>
            <a:off x="5126692" y="2945867"/>
            <a:ext cx="755576" cy="215577"/>
          </a:xfrm>
        </p:spPr>
        <p:txBody>
          <a:bodyPr/>
          <a:lstStyle>
            <a:lvl1pPr>
              <a:defRPr sz="700"/>
            </a:lvl1pPr>
            <a:lvl2pPr>
              <a:defRPr sz="700"/>
            </a:lvl2pPr>
            <a:lvl3pPr>
              <a:defRPr sz="700"/>
            </a:lvl3pPr>
            <a:lvl4pPr>
              <a:defRPr sz="700"/>
            </a:lvl4pPr>
            <a:lvl5pPr>
              <a:defRPr sz="700"/>
            </a:lvl5pPr>
          </a:lstStyle>
          <a:p>
            <a:pPr marL="0" lvl="0" indent="0">
              <a:buNone/>
            </a:pPr>
            <a:r>
              <a:rPr lang="en-US" kern="1200" dirty="0">
                <a:solidFill>
                  <a:prstClr val="black"/>
                </a:solidFill>
                <a:ea typeface="+mn-ea"/>
                <a:cs typeface="+mn-cs"/>
              </a:rPr>
              <a:t>Bromide ion</a:t>
            </a:r>
            <a:endParaRPr lang="en-GB" dirty="0"/>
          </a:p>
        </p:txBody>
      </p:sp>
      <p:sp>
        <p:nvSpPr>
          <p:cNvPr id="25" name="Content Placeholder 7">
            <a:extLst>
              <a:ext uri="{FF2B5EF4-FFF2-40B4-BE49-F238E27FC236}">
                <a16:creationId xmlns:a16="http://schemas.microsoft.com/office/drawing/2014/main" id="{521C729E-35AD-425F-A1BE-A90A3C955663}"/>
              </a:ext>
            </a:extLst>
          </p:cNvPr>
          <p:cNvSpPr>
            <a:spLocks noGrp="1"/>
          </p:cNvSpPr>
          <p:nvPr>
            <p:ph sz="quarter" idx="23"/>
          </p:nvPr>
        </p:nvSpPr>
        <p:spPr>
          <a:xfrm>
            <a:off x="2388389" y="3170970"/>
            <a:ext cx="932511" cy="288454"/>
          </a:xfrm>
        </p:spPr>
        <p:txBody>
          <a:bodyPr/>
          <a:lstStyle>
            <a:lvl1pPr>
              <a:defRPr sz="700"/>
            </a:lvl1pPr>
            <a:lvl2pPr>
              <a:defRPr sz="700"/>
            </a:lvl2pPr>
            <a:lvl3pPr>
              <a:defRPr sz="700"/>
            </a:lvl3pPr>
            <a:lvl4pPr>
              <a:defRPr sz="700"/>
            </a:lvl4pPr>
            <a:lvl5pPr>
              <a:defRPr sz="700"/>
            </a:lvl5pPr>
          </a:lstStyle>
          <a:p>
            <a:pPr marL="0" lvl="0" indent="0">
              <a:buNone/>
            </a:pPr>
            <a:r>
              <a:rPr lang="en-US" kern="1200" dirty="0">
                <a:solidFill>
                  <a:prstClr val="black"/>
                </a:solidFill>
                <a:ea typeface="+mn-ea"/>
                <a:cs typeface="+mn-cs"/>
              </a:rPr>
              <a:t>Hydrochloric acid</a:t>
            </a:r>
            <a:endParaRPr lang="en-GB" dirty="0"/>
          </a:p>
        </p:txBody>
      </p:sp>
      <p:sp>
        <p:nvSpPr>
          <p:cNvPr id="91" name="Content Placeholder 90">
            <a:extLst>
              <a:ext uri="{FF2B5EF4-FFF2-40B4-BE49-F238E27FC236}">
                <a16:creationId xmlns:a16="http://schemas.microsoft.com/office/drawing/2014/main" id="{8A7B8C2D-6083-4D28-B72B-53E438A6D63E}"/>
              </a:ext>
            </a:extLst>
          </p:cNvPr>
          <p:cNvSpPr>
            <a:spLocks noGrp="1"/>
          </p:cNvSpPr>
          <p:nvPr>
            <p:ph sz="quarter" idx="25"/>
          </p:nvPr>
        </p:nvSpPr>
        <p:spPr>
          <a:xfrm>
            <a:off x="3519969" y="3169440"/>
            <a:ext cx="504180" cy="215305"/>
          </a:xfrm>
        </p:spPr>
        <p:txBody>
          <a:bodyPr/>
          <a:lstStyle/>
          <a:p>
            <a:pPr marL="0" indent="0">
              <a:buNone/>
            </a:pPr>
            <a:r>
              <a:rPr lang="en-US" kern="1200" dirty="0">
                <a:solidFill>
                  <a:prstClr val="black"/>
                </a:solidFill>
                <a:ea typeface="+mn-ea"/>
                <a:cs typeface="+mn-cs"/>
              </a:rPr>
              <a:t>HCl</a:t>
            </a:r>
            <a:endParaRPr lang="en-GB" dirty="0"/>
          </a:p>
        </p:txBody>
      </p:sp>
      <p:graphicFrame>
        <p:nvGraphicFramePr>
          <p:cNvPr id="4" name="Object 3">
            <a:extLst>
              <a:ext uri="{FF2B5EF4-FFF2-40B4-BE49-F238E27FC236}">
                <a16:creationId xmlns:a16="http://schemas.microsoft.com/office/drawing/2014/main" id="{E7E97CED-EEB0-42CA-B23C-59C42CED21FD}"/>
              </a:ext>
            </a:extLst>
          </p:cNvPr>
          <p:cNvGraphicFramePr>
            <a:graphicFrameLocks noChangeAspect="1"/>
          </p:cNvGraphicFramePr>
          <p:nvPr>
            <p:extLst>
              <p:ext uri="{D42A27DB-BD31-4B8C-83A1-F6EECF244321}">
                <p14:modId xmlns:p14="http://schemas.microsoft.com/office/powerpoint/2010/main" val="4261509720"/>
              </p:ext>
            </p:extLst>
          </p:nvPr>
        </p:nvGraphicFramePr>
        <p:xfrm>
          <a:off x="4452258" y="3183621"/>
          <a:ext cx="165100" cy="152400"/>
        </p:xfrm>
        <a:graphic>
          <a:graphicData uri="http://schemas.openxmlformats.org/presentationml/2006/ole">
            <mc:AlternateContent xmlns:mc="http://schemas.openxmlformats.org/markup-compatibility/2006">
              <mc:Choice xmlns:v="urn:schemas-microsoft-com:vml" Requires="v">
                <p:oleObj spid="_x0000_s53870" name="Equation" r:id="rId9" imgW="164880" imgH="152280" progId="Equation.DSMT4">
                  <p:embed/>
                </p:oleObj>
              </mc:Choice>
              <mc:Fallback>
                <p:oleObj name="Equation" r:id="rId9" imgW="164880" imgH="152280" progId="Equation.DSMT4">
                  <p:embed/>
                  <p:pic>
                    <p:nvPicPr>
                      <p:cNvPr id="0" name=""/>
                      <p:cNvPicPr/>
                      <p:nvPr/>
                    </p:nvPicPr>
                    <p:blipFill>
                      <a:blip r:embed="rId10"/>
                      <a:stretch>
                        <a:fillRect/>
                      </a:stretch>
                    </p:blipFill>
                    <p:spPr>
                      <a:xfrm>
                        <a:off x="4452258" y="3183621"/>
                        <a:ext cx="165100" cy="152400"/>
                      </a:xfrm>
                      <a:prstGeom prst="rect">
                        <a:avLst/>
                      </a:prstGeom>
                    </p:spPr>
                  </p:pic>
                </p:oleObj>
              </mc:Fallback>
            </mc:AlternateContent>
          </a:graphicData>
        </a:graphic>
      </p:graphicFrame>
      <p:sp>
        <p:nvSpPr>
          <p:cNvPr id="92" name="Content Placeholder 91">
            <a:extLst>
              <a:ext uri="{FF2B5EF4-FFF2-40B4-BE49-F238E27FC236}">
                <a16:creationId xmlns:a16="http://schemas.microsoft.com/office/drawing/2014/main" id="{D4DB7C80-8B86-4053-841B-2538D9BFD497}"/>
              </a:ext>
            </a:extLst>
          </p:cNvPr>
          <p:cNvSpPr>
            <a:spLocks noGrp="1"/>
          </p:cNvSpPr>
          <p:nvPr>
            <p:ph sz="quarter" idx="26"/>
          </p:nvPr>
        </p:nvSpPr>
        <p:spPr>
          <a:xfrm>
            <a:off x="5118058" y="3162535"/>
            <a:ext cx="1026774" cy="211231"/>
          </a:xfrm>
        </p:spPr>
        <p:txBody>
          <a:bodyPr/>
          <a:lstStyle/>
          <a:p>
            <a:pPr marL="0" indent="0">
              <a:buNone/>
            </a:pPr>
            <a:r>
              <a:rPr lang="en-US" kern="1200" dirty="0">
                <a:solidFill>
                  <a:prstClr val="black"/>
                </a:solidFill>
                <a:ea typeface="+mn-ea"/>
                <a:cs typeface="+mn-cs"/>
              </a:rPr>
              <a:t>Chloride ion</a:t>
            </a:r>
            <a:endParaRPr lang="en-GB" dirty="0"/>
          </a:p>
        </p:txBody>
      </p:sp>
      <p:sp>
        <p:nvSpPr>
          <p:cNvPr id="93" name="Content Placeholder 92">
            <a:extLst>
              <a:ext uri="{FF2B5EF4-FFF2-40B4-BE49-F238E27FC236}">
                <a16:creationId xmlns:a16="http://schemas.microsoft.com/office/drawing/2014/main" id="{6890CEFB-F95B-411E-AB1B-75342D4C8431}"/>
              </a:ext>
            </a:extLst>
          </p:cNvPr>
          <p:cNvSpPr>
            <a:spLocks noGrp="1"/>
          </p:cNvSpPr>
          <p:nvPr>
            <p:ph sz="quarter" idx="27"/>
          </p:nvPr>
        </p:nvSpPr>
        <p:spPr>
          <a:xfrm>
            <a:off x="2388092" y="3387429"/>
            <a:ext cx="770467" cy="194319"/>
          </a:xfrm>
        </p:spPr>
        <p:txBody>
          <a:bodyPr/>
          <a:lstStyle/>
          <a:p>
            <a:pPr marL="0" indent="0">
              <a:buNone/>
            </a:pPr>
            <a:r>
              <a:rPr lang="en-US" kern="1200" dirty="0">
                <a:solidFill>
                  <a:prstClr val="black"/>
                </a:solidFill>
                <a:ea typeface="+mn-ea"/>
                <a:cs typeface="+mn-cs"/>
              </a:rPr>
              <a:t>Sulfuric acid</a:t>
            </a:r>
            <a:endParaRPr lang="en-GB" dirty="0"/>
          </a:p>
        </p:txBody>
      </p:sp>
      <p:sp>
        <p:nvSpPr>
          <p:cNvPr id="94" name="Content Placeholder 93">
            <a:extLst>
              <a:ext uri="{FF2B5EF4-FFF2-40B4-BE49-F238E27FC236}">
                <a16:creationId xmlns:a16="http://schemas.microsoft.com/office/drawing/2014/main" id="{625808CA-CBB9-496D-909C-589C8C4781C9}"/>
              </a:ext>
            </a:extLst>
          </p:cNvPr>
          <p:cNvSpPr>
            <a:spLocks noGrp="1"/>
          </p:cNvSpPr>
          <p:nvPr>
            <p:ph sz="quarter" idx="28"/>
          </p:nvPr>
        </p:nvSpPr>
        <p:spPr>
          <a:xfrm>
            <a:off x="3521040" y="3387674"/>
            <a:ext cx="530009" cy="199457"/>
          </a:xfrm>
        </p:spPr>
        <p:txBody>
          <a:bodyPr/>
          <a:lstStyle/>
          <a:p>
            <a:pPr marL="0" indent="0">
              <a:buNone/>
            </a:pPr>
            <a:r>
              <a:rPr lang="en-US" i="0" kern="1200" dirty="0">
                <a:solidFill>
                  <a:prstClr val="black"/>
                </a:solidFill>
                <a:ea typeface="+mn-ea"/>
                <a:cs typeface="+mn-cs"/>
              </a:rPr>
              <a:t>H</a:t>
            </a:r>
            <a:r>
              <a:rPr lang="en-US" i="0" kern="1200" baseline="-25000" dirty="0">
                <a:solidFill>
                  <a:prstClr val="black"/>
                </a:solidFill>
                <a:ea typeface="+mn-ea"/>
                <a:cs typeface="+mn-cs"/>
              </a:rPr>
              <a:t>2</a:t>
            </a:r>
            <a:r>
              <a:rPr lang="en-US" i="0" kern="1200" dirty="0">
                <a:solidFill>
                  <a:prstClr val="black"/>
                </a:solidFill>
                <a:ea typeface="+mn-ea"/>
                <a:cs typeface="+mn-cs"/>
              </a:rPr>
              <a:t>SO</a:t>
            </a:r>
            <a:r>
              <a:rPr lang="en-US" i="0" kern="1200" baseline="-25000" dirty="0">
                <a:solidFill>
                  <a:prstClr val="black"/>
                </a:solidFill>
                <a:ea typeface="+mn-ea"/>
                <a:cs typeface="+mn-cs"/>
              </a:rPr>
              <a:t>4</a:t>
            </a:r>
            <a:endParaRPr lang="en-GB" baseline="-25000" dirty="0"/>
          </a:p>
        </p:txBody>
      </p:sp>
      <p:graphicFrame>
        <p:nvGraphicFramePr>
          <p:cNvPr id="5" name="Object 4">
            <a:extLst>
              <a:ext uri="{FF2B5EF4-FFF2-40B4-BE49-F238E27FC236}">
                <a16:creationId xmlns:a16="http://schemas.microsoft.com/office/drawing/2014/main" id="{782ADDB6-F161-4687-8AF6-F8DBA24804E8}"/>
              </a:ext>
            </a:extLst>
          </p:cNvPr>
          <p:cNvGraphicFramePr>
            <a:graphicFrameLocks noChangeAspect="1"/>
          </p:cNvGraphicFramePr>
          <p:nvPr>
            <p:extLst>
              <p:ext uri="{D42A27DB-BD31-4B8C-83A1-F6EECF244321}">
                <p14:modId xmlns:p14="http://schemas.microsoft.com/office/powerpoint/2010/main" val="1331084502"/>
              </p:ext>
            </p:extLst>
          </p:nvPr>
        </p:nvGraphicFramePr>
        <p:xfrm>
          <a:off x="4449932" y="3397175"/>
          <a:ext cx="266700" cy="165100"/>
        </p:xfrm>
        <a:graphic>
          <a:graphicData uri="http://schemas.openxmlformats.org/presentationml/2006/ole">
            <mc:AlternateContent xmlns:mc="http://schemas.openxmlformats.org/markup-compatibility/2006">
              <mc:Choice xmlns:v="urn:schemas-microsoft-com:vml" Requires="v">
                <p:oleObj spid="_x0000_s53871" name="Equation" r:id="rId11" imgW="266400" imgH="164880" progId="Equation.DSMT4">
                  <p:embed/>
                </p:oleObj>
              </mc:Choice>
              <mc:Fallback>
                <p:oleObj name="Equation" r:id="rId11" imgW="266400" imgH="164880" progId="Equation.DSMT4">
                  <p:embed/>
                  <p:pic>
                    <p:nvPicPr>
                      <p:cNvPr id="0" name=""/>
                      <p:cNvPicPr/>
                      <p:nvPr/>
                    </p:nvPicPr>
                    <p:blipFill>
                      <a:blip r:embed="rId12"/>
                      <a:stretch>
                        <a:fillRect/>
                      </a:stretch>
                    </p:blipFill>
                    <p:spPr>
                      <a:xfrm>
                        <a:off x="4449932" y="3397175"/>
                        <a:ext cx="266700" cy="165100"/>
                      </a:xfrm>
                      <a:prstGeom prst="rect">
                        <a:avLst/>
                      </a:prstGeom>
                    </p:spPr>
                  </p:pic>
                </p:oleObj>
              </mc:Fallback>
            </mc:AlternateContent>
          </a:graphicData>
        </a:graphic>
      </p:graphicFrame>
      <p:sp>
        <p:nvSpPr>
          <p:cNvPr id="95" name="Content Placeholder 94">
            <a:extLst>
              <a:ext uri="{FF2B5EF4-FFF2-40B4-BE49-F238E27FC236}">
                <a16:creationId xmlns:a16="http://schemas.microsoft.com/office/drawing/2014/main" id="{95F47B92-747E-4294-A4B0-C2E17FF65F24}"/>
              </a:ext>
            </a:extLst>
          </p:cNvPr>
          <p:cNvSpPr>
            <a:spLocks noGrp="1"/>
          </p:cNvSpPr>
          <p:nvPr>
            <p:ph sz="quarter" idx="29"/>
          </p:nvPr>
        </p:nvSpPr>
        <p:spPr>
          <a:xfrm>
            <a:off x="5134701" y="3376376"/>
            <a:ext cx="1078904" cy="216247"/>
          </a:xfrm>
        </p:spPr>
        <p:txBody>
          <a:bodyPr/>
          <a:lstStyle/>
          <a:p>
            <a:pPr marL="0" indent="0">
              <a:buNone/>
            </a:pPr>
            <a:r>
              <a:rPr lang="en-US" kern="1200" dirty="0">
                <a:solidFill>
                  <a:prstClr val="black"/>
                </a:solidFill>
                <a:ea typeface="+mn-ea"/>
                <a:cs typeface="+mn-cs"/>
              </a:rPr>
              <a:t>Hydrogen sulfate ion</a:t>
            </a:r>
            <a:endParaRPr lang="en-GB" dirty="0"/>
          </a:p>
        </p:txBody>
      </p:sp>
      <p:sp>
        <p:nvSpPr>
          <p:cNvPr id="96" name="Content Placeholder 95">
            <a:extLst>
              <a:ext uri="{FF2B5EF4-FFF2-40B4-BE49-F238E27FC236}">
                <a16:creationId xmlns:a16="http://schemas.microsoft.com/office/drawing/2014/main" id="{DEF0A27C-AAAB-4AED-BD67-F299346A7852}"/>
              </a:ext>
            </a:extLst>
          </p:cNvPr>
          <p:cNvSpPr>
            <a:spLocks noGrp="1"/>
          </p:cNvSpPr>
          <p:nvPr>
            <p:ph sz="quarter" idx="30"/>
          </p:nvPr>
        </p:nvSpPr>
        <p:spPr>
          <a:xfrm>
            <a:off x="2386511" y="3600486"/>
            <a:ext cx="574898" cy="199457"/>
          </a:xfrm>
        </p:spPr>
        <p:txBody>
          <a:bodyPr/>
          <a:lstStyle/>
          <a:p>
            <a:pPr marL="0" indent="0">
              <a:buNone/>
            </a:pPr>
            <a:r>
              <a:rPr lang="en-US" kern="1200" dirty="0">
                <a:solidFill>
                  <a:prstClr val="black"/>
                </a:solidFill>
                <a:ea typeface="+mn-ea"/>
                <a:cs typeface="+mn-cs"/>
              </a:rPr>
              <a:t>Nitric acid</a:t>
            </a:r>
            <a:endParaRPr lang="en-GB" dirty="0"/>
          </a:p>
        </p:txBody>
      </p:sp>
      <p:sp>
        <p:nvSpPr>
          <p:cNvPr id="149" name="Text Placeholder 9">
            <a:extLst>
              <a:ext uri="{FF2B5EF4-FFF2-40B4-BE49-F238E27FC236}">
                <a16:creationId xmlns:a16="http://schemas.microsoft.com/office/drawing/2014/main" id="{B2407AB7-AB72-4C36-A506-C24C321A9421}"/>
              </a:ext>
            </a:extLst>
          </p:cNvPr>
          <p:cNvSpPr>
            <a:spLocks noGrp="1"/>
          </p:cNvSpPr>
          <p:nvPr>
            <p:ph type="body" sz="quarter" idx="71"/>
          </p:nvPr>
        </p:nvSpPr>
        <p:spPr>
          <a:xfrm>
            <a:off x="3516934" y="3604226"/>
            <a:ext cx="593052" cy="190996"/>
          </a:xfrm>
        </p:spPr>
        <p:txBody>
          <a:bodyPr/>
          <a:lstStyle/>
          <a:p>
            <a:pPr marL="0" lvl="0" indent="0">
              <a:buNone/>
            </a:pPr>
            <a:r>
              <a:rPr lang="en-GB" sz="700" dirty="0"/>
              <a:t>HNO</a:t>
            </a:r>
            <a:r>
              <a:rPr lang="en-GB" sz="700" baseline="-25000" dirty="0"/>
              <a:t>3</a:t>
            </a:r>
          </a:p>
        </p:txBody>
      </p:sp>
      <p:graphicFrame>
        <p:nvGraphicFramePr>
          <p:cNvPr id="7" name="Object 6">
            <a:extLst>
              <a:ext uri="{FF2B5EF4-FFF2-40B4-BE49-F238E27FC236}">
                <a16:creationId xmlns:a16="http://schemas.microsoft.com/office/drawing/2014/main" id="{F8E6FB00-68FA-45DC-A443-5FCED71540A9}"/>
              </a:ext>
            </a:extLst>
          </p:cNvPr>
          <p:cNvGraphicFramePr>
            <a:graphicFrameLocks noChangeAspect="1"/>
          </p:cNvGraphicFramePr>
          <p:nvPr>
            <p:extLst>
              <p:ext uri="{D42A27DB-BD31-4B8C-83A1-F6EECF244321}">
                <p14:modId xmlns:p14="http://schemas.microsoft.com/office/powerpoint/2010/main" val="2920241293"/>
              </p:ext>
            </p:extLst>
          </p:nvPr>
        </p:nvGraphicFramePr>
        <p:xfrm>
          <a:off x="4448647" y="3610577"/>
          <a:ext cx="215900" cy="165100"/>
        </p:xfrm>
        <a:graphic>
          <a:graphicData uri="http://schemas.openxmlformats.org/presentationml/2006/ole">
            <mc:AlternateContent xmlns:mc="http://schemas.openxmlformats.org/markup-compatibility/2006">
              <mc:Choice xmlns:v="urn:schemas-microsoft-com:vml" Requires="v">
                <p:oleObj spid="_x0000_s53872" name="Equation" r:id="rId13" imgW="215640" imgH="164880" progId="Equation.DSMT4">
                  <p:embed/>
                </p:oleObj>
              </mc:Choice>
              <mc:Fallback>
                <p:oleObj name="Equation" r:id="rId13" imgW="215640" imgH="164880" progId="Equation.DSMT4">
                  <p:embed/>
                  <p:pic>
                    <p:nvPicPr>
                      <p:cNvPr id="0" name=""/>
                      <p:cNvPicPr/>
                      <p:nvPr/>
                    </p:nvPicPr>
                    <p:blipFill>
                      <a:blip r:embed="rId14"/>
                      <a:stretch>
                        <a:fillRect/>
                      </a:stretch>
                    </p:blipFill>
                    <p:spPr>
                      <a:xfrm>
                        <a:off x="4448647" y="3610577"/>
                        <a:ext cx="215900" cy="165100"/>
                      </a:xfrm>
                      <a:prstGeom prst="rect">
                        <a:avLst/>
                      </a:prstGeom>
                    </p:spPr>
                  </p:pic>
                </p:oleObj>
              </mc:Fallback>
            </mc:AlternateContent>
          </a:graphicData>
        </a:graphic>
      </p:graphicFrame>
      <p:sp>
        <p:nvSpPr>
          <p:cNvPr id="97" name="Content Placeholder 96">
            <a:extLst>
              <a:ext uri="{FF2B5EF4-FFF2-40B4-BE49-F238E27FC236}">
                <a16:creationId xmlns:a16="http://schemas.microsoft.com/office/drawing/2014/main" id="{070FCBA6-76C7-437F-BA62-592662E0AC3D}"/>
              </a:ext>
            </a:extLst>
          </p:cNvPr>
          <p:cNvSpPr>
            <a:spLocks noGrp="1"/>
          </p:cNvSpPr>
          <p:nvPr>
            <p:ph sz="quarter" idx="31"/>
          </p:nvPr>
        </p:nvSpPr>
        <p:spPr>
          <a:xfrm>
            <a:off x="5129938" y="3597615"/>
            <a:ext cx="754421" cy="199457"/>
          </a:xfrm>
        </p:spPr>
        <p:txBody>
          <a:bodyPr/>
          <a:lstStyle/>
          <a:p>
            <a:pPr marL="0" indent="0">
              <a:buNone/>
            </a:pPr>
            <a:r>
              <a:rPr lang="en-US" kern="1200" dirty="0">
                <a:solidFill>
                  <a:prstClr val="black"/>
                </a:solidFill>
                <a:ea typeface="+mn-ea"/>
                <a:cs typeface="+mn-cs"/>
              </a:rPr>
              <a:t>Nitrate ion</a:t>
            </a:r>
            <a:endParaRPr lang="en-GB" dirty="0"/>
          </a:p>
        </p:txBody>
      </p:sp>
      <p:sp>
        <p:nvSpPr>
          <p:cNvPr id="98" name="Content Placeholder 97">
            <a:extLst>
              <a:ext uri="{FF2B5EF4-FFF2-40B4-BE49-F238E27FC236}">
                <a16:creationId xmlns:a16="http://schemas.microsoft.com/office/drawing/2014/main" id="{9CCD5CDD-7060-43D6-92B0-45402A77D9FC}"/>
              </a:ext>
            </a:extLst>
          </p:cNvPr>
          <p:cNvSpPr>
            <a:spLocks noGrp="1"/>
          </p:cNvSpPr>
          <p:nvPr>
            <p:ph sz="quarter" idx="32"/>
          </p:nvPr>
        </p:nvSpPr>
        <p:spPr>
          <a:xfrm>
            <a:off x="2387476" y="3821021"/>
            <a:ext cx="825742" cy="220550"/>
          </a:xfrm>
        </p:spPr>
        <p:txBody>
          <a:bodyPr/>
          <a:lstStyle/>
          <a:p>
            <a:pPr marL="0" indent="0">
              <a:buNone/>
            </a:pPr>
            <a:r>
              <a:rPr lang="en-US" b="1" kern="1200" dirty="0">
                <a:solidFill>
                  <a:prstClr val="black"/>
                </a:solidFill>
                <a:ea typeface="+mn-ea"/>
                <a:cs typeface="+mn-cs"/>
              </a:rPr>
              <a:t>Hydronium ion</a:t>
            </a:r>
            <a:endParaRPr lang="en-GB" b="1" dirty="0"/>
          </a:p>
        </p:txBody>
      </p:sp>
      <p:graphicFrame>
        <p:nvGraphicFramePr>
          <p:cNvPr id="16" name="Object 15">
            <a:extLst>
              <a:ext uri="{FF2B5EF4-FFF2-40B4-BE49-F238E27FC236}">
                <a16:creationId xmlns:a16="http://schemas.microsoft.com/office/drawing/2014/main" id="{38FBA4F1-A72D-4128-87E7-14260DD1F4B1}"/>
              </a:ext>
            </a:extLst>
          </p:cNvPr>
          <p:cNvGraphicFramePr>
            <a:graphicFrameLocks noChangeAspect="1"/>
          </p:cNvGraphicFramePr>
          <p:nvPr>
            <p:extLst>
              <p:ext uri="{D42A27DB-BD31-4B8C-83A1-F6EECF244321}">
                <p14:modId xmlns:p14="http://schemas.microsoft.com/office/powerpoint/2010/main" val="1145727189"/>
              </p:ext>
            </p:extLst>
          </p:nvPr>
        </p:nvGraphicFramePr>
        <p:xfrm>
          <a:off x="3586798" y="3843704"/>
          <a:ext cx="254000" cy="165100"/>
        </p:xfrm>
        <a:graphic>
          <a:graphicData uri="http://schemas.openxmlformats.org/presentationml/2006/ole">
            <mc:AlternateContent xmlns:mc="http://schemas.openxmlformats.org/markup-compatibility/2006">
              <mc:Choice xmlns:v="urn:schemas-microsoft-com:vml" Requires="v">
                <p:oleObj spid="_x0000_s53873" name="Equation" r:id="rId15" imgW="253800" imgH="164880" progId="Equation.DSMT4">
                  <p:embed/>
                </p:oleObj>
              </mc:Choice>
              <mc:Fallback>
                <p:oleObj name="Equation" r:id="rId15" imgW="253800" imgH="164880" progId="Equation.DSMT4">
                  <p:embed/>
                  <p:pic>
                    <p:nvPicPr>
                      <p:cNvPr id="0" name=""/>
                      <p:cNvPicPr/>
                      <p:nvPr/>
                    </p:nvPicPr>
                    <p:blipFill>
                      <a:blip r:embed="rId16"/>
                      <a:stretch>
                        <a:fillRect/>
                      </a:stretch>
                    </p:blipFill>
                    <p:spPr>
                      <a:xfrm>
                        <a:off x="3586798" y="3843704"/>
                        <a:ext cx="254000" cy="165100"/>
                      </a:xfrm>
                      <a:prstGeom prst="rect">
                        <a:avLst/>
                      </a:prstGeom>
                    </p:spPr>
                  </p:pic>
                </p:oleObj>
              </mc:Fallback>
            </mc:AlternateContent>
          </a:graphicData>
        </a:graphic>
      </p:graphicFrame>
      <p:sp>
        <p:nvSpPr>
          <p:cNvPr id="99" name="Content Placeholder 98">
            <a:extLst>
              <a:ext uri="{FF2B5EF4-FFF2-40B4-BE49-F238E27FC236}">
                <a16:creationId xmlns:a16="http://schemas.microsoft.com/office/drawing/2014/main" id="{D412FAF0-96AE-46C3-B144-3D592C86A889}"/>
              </a:ext>
            </a:extLst>
          </p:cNvPr>
          <p:cNvSpPr>
            <a:spLocks noGrp="1"/>
          </p:cNvSpPr>
          <p:nvPr>
            <p:ph sz="quarter" idx="33"/>
          </p:nvPr>
        </p:nvSpPr>
        <p:spPr>
          <a:xfrm>
            <a:off x="4384015" y="3804706"/>
            <a:ext cx="418014" cy="177436"/>
          </a:xfrm>
        </p:spPr>
        <p:txBody>
          <a:bodyPr/>
          <a:lstStyle/>
          <a:p>
            <a:pPr marL="0" indent="0">
              <a:buNone/>
              <a:tabLst>
                <a:tab pos="0" algn="l"/>
              </a:tabLst>
            </a:pPr>
            <a:r>
              <a:rPr lang="en-US" b="1" i="0" kern="1200" dirty="0">
                <a:solidFill>
                  <a:prstClr val="black"/>
                </a:solidFill>
                <a:ea typeface="+mn-ea"/>
                <a:cs typeface="+mn-cs"/>
              </a:rPr>
              <a:t>H</a:t>
            </a:r>
            <a:r>
              <a:rPr lang="en-US" b="1" i="0" kern="1200" baseline="-25000" dirty="0">
                <a:solidFill>
                  <a:prstClr val="black"/>
                </a:solidFill>
                <a:ea typeface="+mn-ea"/>
                <a:cs typeface="+mn-cs"/>
              </a:rPr>
              <a:t>2</a:t>
            </a:r>
            <a:r>
              <a:rPr lang="en-US" b="1" i="0" kern="1200" dirty="0">
                <a:solidFill>
                  <a:prstClr val="black"/>
                </a:solidFill>
                <a:ea typeface="+mn-ea"/>
                <a:cs typeface="+mn-cs"/>
              </a:rPr>
              <a:t>O</a:t>
            </a:r>
            <a:endParaRPr lang="en-GB" b="1" dirty="0"/>
          </a:p>
        </p:txBody>
      </p:sp>
      <p:sp>
        <p:nvSpPr>
          <p:cNvPr id="100" name="Content Placeholder 99">
            <a:extLst>
              <a:ext uri="{FF2B5EF4-FFF2-40B4-BE49-F238E27FC236}">
                <a16:creationId xmlns:a16="http://schemas.microsoft.com/office/drawing/2014/main" id="{2ADB318C-450F-44A5-93BB-78F9D7AAAB18}"/>
              </a:ext>
            </a:extLst>
          </p:cNvPr>
          <p:cNvSpPr>
            <a:spLocks noGrp="1"/>
          </p:cNvSpPr>
          <p:nvPr>
            <p:ph sz="quarter" idx="34"/>
          </p:nvPr>
        </p:nvSpPr>
        <p:spPr>
          <a:xfrm>
            <a:off x="5124129" y="3807742"/>
            <a:ext cx="497344" cy="216285"/>
          </a:xfrm>
        </p:spPr>
        <p:txBody>
          <a:bodyPr/>
          <a:lstStyle/>
          <a:p>
            <a:pPr marL="0" indent="0">
              <a:buNone/>
            </a:pPr>
            <a:r>
              <a:rPr lang="en-US" b="1" kern="1200" dirty="0">
                <a:solidFill>
                  <a:prstClr val="black"/>
                </a:solidFill>
                <a:ea typeface="+mn-ea"/>
                <a:cs typeface="+mn-cs"/>
              </a:rPr>
              <a:t>Water</a:t>
            </a:r>
            <a:endParaRPr lang="en-GB" b="1" dirty="0"/>
          </a:p>
        </p:txBody>
      </p:sp>
      <p:sp>
        <p:nvSpPr>
          <p:cNvPr id="101" name="Content Placeholder 100">
            <a:extLst>
              <a:ext uri="{FF2B5EF4-FFF2-40B4-BE49-F238E27FC236}">
                <a16:creationId xmlns:a16="http://schemas.microsoft.com/office/drawing/2014/main" id="{29359971-AC86-49BD-B47C-CBFFAFBA0CC7}"/>
              </a:ext>
            </a:extLst>
          </p:cNvPr>
          <p:cNvSpPr>
            <a:spLocks noGrp="1"/>
          </p:cNvSpPr>
          <p:nvPr>
            <p:ph sz="quarter" idx="35"/>
          </p:nvPr>
        </p:nvSpPr>
        <p:spPr>
          <a:xfrm>
            <a:off x="2388495" y="4034275"/>
            <a:ext cx="898883" cy="287933"/>
          </a:xfrm>
        </p:spPr>
        <p:txBody>
          <a:bodyPr/>
          <a:lstStyle/>
          <a:p>
            <a:pPr marL="0" lvl="0" indent="0" eaLnBrk="1" fontAlgn="auto" hangingPunct="1">
              <a:spcBef>
                <a:spcPts val="0"/>
              </a:spcBef>
              <a:spcAft>
                <a:spcPts val="0"/>
              </a:spcAft>
              <a:buNone/>
              <a:defRPr/>
            </a:pPr>
            <a:r>
              <a:rPr lang="en-US" b="1" kern="1200" dirty="0">
                <a:solidFill>
                  <a:prstClr val="black"/>
                </a:solidFill>
                <a:ea typeface="+mn-ea"/>
                <a:cs typeface="+mn-cs"/>
              </a:rPr>
              <a:t>Weak Acids</a:t>
            </a:r>
            <a:endParaRPr lang="en-GB" b="1" kern="1200" dirty="0">
              <a:solidFill>
                <a:prstClr val="black"/>
              </a:solidFill>
              <a:ea typeface="+mn-ea"/>
              <a:cs typeface="+mn-cs"/>
            </a:endParaRPr>
          </a:p>
        </p:txBody>
      </p:sp>
      <p:sp>
        <p:nvSpPr>
          <p:cNvPr id="102" name="Content Placeholder 101">
            <a:extLst>
              <a:ext uri="{FF2B5EF4-FFF2-40B4-BE49-F238E27FC236}">
                <a16:creationId xmlns:a16="http://schemas.microsoft.com/office/drawing/2014/main" id="{3798254D-2C1E-4137-94F3-D6A223B56998}"/>
              </a:ext>
            </a:extLst>
          </p:cNvPr>
          <p:cNvSpPr>
            <a:spLocks noGrp="1"/>
          </p:cNvSpPr>
          <p:nvPr>
            <p:ph sz="quarter" idx="36"/>
          </p:nvPr>
        </p:nvSpPr>
        <p:spPr>
          <a:xfrm>
            <a:off x="2389690" y="4246692"/>
            <a:ext cx="898883" cy="287933"/>
          </a:xfrm>
        </p:spPr>
        <p:txBody>
          <a:bodyPr/>
          <a:lstStyle/>
          <a:p>
            <a:pPr marL="0" indent="0">
              <a:buNone/>
            </a:pPr>
            <a:r>
              <a:rPr lang="en-US" kern="1200" dirty="0">
                <a:solidFill>
                  <a:prstClr val="black"/>
                </a:solidFill>
                <a:ea typeface="+mn-ea"/>
                <a:cs typeface="+mn-cs"/>
              </a:rPr>
              <a:t>Phosphoric acid</a:t>
            </a:r>
            <a:endParaRPr lang="en-GB" dirty="0"/>
          </a:p>
        </p:txBody>
      </p:sp>
      <p:sp>
        <p:nvSpPr>
          <p:cNvPr id="103" name="Content Placeholder 102">
            <a:extLst>
              <a:ext uri="{FF2B5EF4-FFF2-40B4-BE49-F238E27FC236}">
                <a16:creationId xmlns:a16="http://schemas.microsoft.com/office/drawing/2014/main" id="{7032C7BD-BD75-48EE-8CC5-6DC59730FF7F}"/>
              </a:ext>
            </a:extLst>
          </p:cNvPr>
          <p:cNvSpPr>
            <a:spLocks noGrp="1"/>
          </p:cNvSpPr>
          <p:nvPr>
            <p:ph sz="quarter" idx="37"/>
          </p:nvPr>
        </p:nvSpPr>
        <p:spPr>
          <a:xfrm>
            <a:off x="3515047" y="4251455"/>
            <a:ext cx="494555" cy="194319"/>
          </a:xfrm>
        </p:spPr>
        <p:txBody>
          <a:bodyPr/>
          <a:lstStyle/>
          <a:p>
            <a:pPr marL="0" indent="0">
              <a:buNone/>
            </a:pPr>
            <a:r>
              <a:rPr lang="en-US" i="0" kern="1200" dirty="0">
                <a:solidFill>
                  <a:prstClr val="black"/>
                </a:solidFill>
                <a:ea typeface="+mn-ea"/>
                <a:cs typeface="+mn-cs"/>
              </a:rPr>
              <a:t>H</a:t>
            </a:r>
            <a:r>
              <a:rPr lang="en-US" i="0" kern="1200" baseline="-25000" dirty="0">
                <a:solidFill>
                  <a:prstClr val="black"/>
                </a:solidFill>
                <a:ea typeface="+mn-ea"/>
                <a:cs typeface="+mn-cs"/>
              </a:rPr>
              <a:t>3</a:t>
            </a:r>
            <a:r>
              <a:rPr lang="en-US" i="0" kern="1200" dirty="0">
                <a:solidFill>
                  <a:prstClr val="black"/>
                </a:solidFill>
                <a:ea typeface="+mn-ea"/>
                <a:cs typeface="+mn-cs"/>
              </a:rPr>
              <a:t>PO</a:t>
            </a:r>
            <a:r>
              <a:rPr lang="en-US" i="0" kern="1200" baseline="-25000" dirty="0">
                <a:solidFill>
                  <a:prstClr val="black"/>
                </a:solidFill>
                <a:ea typeface="+mn-ea"/>
                <a:cs typeface="+mn-cs"/>
              </a:rPr>
              <a:t>4</a:t>
            </a:r>
            <a:endParaRPr lang="en-GB" baseline="-25000" dirty="0"/>
          </a:p>
        </p:txBody>
      </p:sp>
      <p:graphicFrame>
        <p:nvGraphicFramePr>
          <p:cNvPr id="17" name="Object 16">
            <a:extLst>
              <a:ext uri="{FF2B5EF4-FFF2-40B4-BE49-F238E27FC236}">
                <a16:creationId xmlns:a16="http://schemas.microsoft.com/office/drawing/2014/main" id="{DD71D541-75F2-4315-A2ED-CD08A2CE3C07}"/>
              </a:ext>
            </a:extLst>
          </p:cNvPr>
          <p:cNvGraphicFramePr>
            <a:graphicFrameLocks noChangeAspect="1"/>
          </p:cNvGraphicFramePr>
          <p:nvPr>
            <p:extLst>
              <p:ext uri="{D42A27DB-BD31-4B8C-83A1-F6EECF244321}">
                <p14:modId xmlns:p14="http://schemas.microsoft.com/office/powerpoint/2010/main" val="1234503300"/>
              </p:ext>
            </p:extLst>
          </p:nvPr>
        </p:nvGraphicFramePr>
        <p:xfrm>
          <a:off x="4447178" y="4255184"/>
          <a:ext cx="304800" cy="165100"/>
        </p:xfrm>
        <a:graphic>
          <a:graphicData uri="http://schemas.openxmlformats.org/presentationml/2006/ole">
            <mc:AlternateContent xmlns:mc="http://schemas.openxmlformats.org/markup-compatibility/2006">
              <mc:Choice xmlns:v="urn:schemas-microsoft-com:vml" Requires="v">
                <p:oleObj spid="_x0000_s53874" name="Equation" r:id="rId17" imgW="304560" imgH="164880" progId="Equation.DSMT4">
                  <p:embed/>
                </p:oleObj>
              </mc:Choice>
              <mc:Fallback>
                <p:oleObj name="Equation" r:id="rId17" imgW="304560" imgH="164880" progId="Equation.DSMT4">
                  <p:embed/>
                  <p:pic>
                    <p:nvPicPr>
                      <p:cNvPr id="0" name=""/>
                      <p:cNvPicPr/>
                      <p:nvPr/>
                    </p:nvPicPr>
                    <p:blipFill>
                      <a:blip r:embed="rId18"/>
                      <a:stretch>
                        <a:fillRect/>
                      </a:stretch>
                    </p:blipFill>
                    <p:spPr>
                      <a:xfrm>
                        <a:off x="4447178" y="4255184"/>
                        <a:ext cx="304800" cy="165100"/>
                      </a:xfrm>
                      <a:prstGeom prst="rect">
                        <a:avLst/>
                      </a:prstGeom>
                    </p:spPr>
                  </p:pic>
                </p:oleObj>
              </mc:Fallback>
            </mc:AlternateContent>
          </a:graphicData>
        </a:graphic>
      </p:graphicFrame>
      <p:sp>
        <p:nvSpPr>
          <p:cNvPr id="104" name="Content Placeholder 103">
            <a:extLst>
              <a:ext uri="{FF2B5EF4-FFF2-40B4-BE49-F238E27FC236}">
                <a16:creationId xmlns:a16="http://schemas.microsoft.com/office/drawing/2014/main" id="{E51A3D65-AE20-452F-8A9E-30959B0AAACA}"/>
              </a:ext>
            </a:extLst>
          </p:cNvPr>
          <p:cNvSpPr>
            <a:spLocks noGrp="1"/>
          </p:cNvSpPr>
          <p:nvPr>
            <p:ph sz="quarter" idx="38"/>
          </p:nvPr>
        </p:nvSpPr>
        <p:spPr>
          <a:xfrm>
            <a:off x="5117166" y="4236514"/>
            <a:ext cx="1316232" cy="231773"/>
          </a:xfrm>
        </p:spPr>
        <p:txBody>
          <a:bodyPr/>
          <a:lstStyle/>
          <a:p>
            <a:pPr marL="0" indent="0">
              <a:buNone/>
            </a:pPr>
            <a:r>
              <a:rPr lang="en-US" kern="1200" dirty="0">
                <a:solidFill>
                  <a:prstClr val="black"/>
                </a:solidFill>
                <a:ea typeface="+mn-ea"/>
                <a:cs typeface="+mn-cs"/>
              </a:rPr>
              <a:t>Didydrogen phosphate ion</a:t>
            </a:r>
            <a:endParaRPr lang="en-GB" dirty="0"/>
          </a:p>
        </p:txBody>
      </p:sp>
      <p:sp>
        <p:nvSpPr>
          <p:cNvPr id="105" name="Content Placeholder 104">
            <a:extLst>
              <a:ext uri="{FF2B5EF4-FFF2-40B4-BE49-F238E27FC236}">
                <a16:creationId xmlns:a16="http://schemas.microsoft.com/office/drawing/2014/main" id="{BA058D73-A03C-4F26-9AA6-CC903DFD27AF}"/>
              </a:ext>
            </a:extLst>
          </p:cNvPr>
          <p:cNvSpPr>
            <a:spLocks noGrp="1"/>
          </p:cNvSpPr>
          <p:nvPr>
            <p:ph sz="quarter" idx="39"/>
          </p:nvPr>
        </p:nvSpPr>
        <p:spPr>
          <a:xfrm>
            <a:off x="2388113" y="4461759"/>
            <a:ext cx="846019" cy="210358"/>
          </a:xfrm>
        </p:spPr>
        <p:txBody>
          <a:bodyPr/>
          <a:lstStyle/>
          <a:p>
            <a:pPr marL="0" indent="0">
              <a:buNone/>
            </a:pPr>
            <a:r>
              <a:rPr lang="en-US" kern="1200" dirty="0">
                <a:solidFill>
                  <a:prstClr val="black"/>
                </a:solidFill>
                <a:ea typeface="+mn-ea"/>
                <a:cs typeface="+mn-cs"/>
              </a:rPr>
              <a:t>Hydrofluoric acid</a:t>
            </a:r>
            <a:endParaRPr lang="en-GB" dirty="0"/>
          </a:p>
        </p:txBody>
      </p:sp>
      <p:sp>
        <p:nvSpPr>
          <p:cNvPr id="106" name="Content Placeholder 105">
            <a:extLst>
              <a:ext uri="{FF2B5EF4-FFF2-40B4-BE49-F238E27FC236}">
                <a16:creationId xmlns:a16="http://schemas.microsoft.com/office/drawing/2014/main" id="{C90503A0-0D5D-4F41-AABD-BD2E08A4608E}"/>
              </a:ext>
            </a:extLst>
          </p:cNvPr>
          <p:cNvSpPr>
            <a:spLocks noGrp="1"/>
          </p:cNvSpPr>
          <p:nvPr>
            <p:ph sz="quarter" idx="40"/>
          </p:nvPr>
        </p:nvSpPr>
        <p:spPr>
          <a:xfrm>
            <a:off x="3515671" y="4460729"/>
            <a:ext cx="358090" cy="231469"/>
          </a:xfrm>
        </p:spPr>
        <p:txBody>
          <a:bodyPr/>
          <a:lstStyle/>
          <a:p>
            <a:pPr marL="0" indent="0">
              <a:buNone/>
            </a:pPr>
            <a:r>
              <a:rPr lang="en-US" kern="1200" dirty="0">
                <a:solidFill>
                  <a:prstClr val="black"/>
                </a:solidFill>
                <a:ea typeface="+mn-ea"/>
                <a:cs typeface="+mn-cs"/>
              </a:rPr>
              <a:t>HF</a:t>
            </a:r>
            <a:endParaRPr lang="en-GB" dirty="0"/>
          </a:p>
        </p:txBody>
      </p:sp>
      <p:graphicFrame>
        <p:nvGraphicFramePr>
          <p:cNvPr id="18" name="Object 17">
            <a:extLst>
              <a:ext uri="{FF2B5EF4-FFF2-40B4-BE49-F238E27FC236}">
                <a16:creationId xmlns:a16="http://schemas.microsoft.com/office/drawing/2014/main" id="{EE83BE36-5F9D-49ED-B546-F73A4C233CB6}"/>
              </a:ext>
            </a:extLst>
          </p:cNvPr>
          <p:cNvGraphicFramePr>
            <a:graphicFrameLocks noChangeAspect="1"/>
          </p:cNvGraphicFramePr>
          <p:nvPr>
            <p:extLst>
              <p:ext uri="{D42A27DB-BD31-4B8C-83A1-F6EECF244321}">
                <p14:modId xmlns:p14="http://schemas.microsoft.com/office/powerpoint/2010/main" val="4215508340"/>
              </p:ext>
            </p:extLst>
          </p:nvPr>
        </p:nvGraphicFramePr>
        <p:xfrm>
          <a:off x="4449083" y="4469179"/>
          <a:ext cx="127000" cy="139700"/>
        </p:xfrm>
        <a:graphic>
          <a:graphicData uri="http://schemas.openxmlformats.org/presentationml/2006/ole">
            <mc:AlternateContent xmlns:mc="http://schemas.openxmlformats.org/markup-compatibility/2006">
              <mc:Choice xmlns:v="urn:schemas-microsoft-com:vml" Requires="v">
                <p:oleObj spid="_x0000_s53875" name="Equation" r:id="rId19" imgW="126720" imgH="139680" progId="Equation.DSMT4">
                  <p:embed/>
                </p:oleObj>
              </mc:Choice>
              <mc:Fallback>
                <p:oleObj name="Equation" r:id="rId19" imgW="126720" imgH="139680" progId="Equation.DSMT4">
                  <p:embed/>
                  <p:pic>
                    <p:nvPicPr>
                      <p:cNvPr id="0" name=""/>
                      <p:cNvPicPr/>
                      <p:nvPr/>
                    </p:nvPicPr>
                    <p:blipFill>
                      <a:blip r:embed="rId20"/>
                      <a:stretch>
                        <a:fillRect/>
                      </a:stretch>
                    </p:blipFill>
                    <p:spPr>
                      <a:xfrm>
                        <a:off x="4449083" y="4469179"/>
                        <a:ext cx="127000" cy="139700"/>
                      </a:xfrm>
                      <a:prstGeom prst="rect">
                        <a:avLst/>
                      </a:prstGeom>
                    </p:spPr>
                  </p:pic>
                </p:oleObj>
              </mc:Fallback>
            </mc:AlternateContent>
          </a:graphicData>
        </a:graphic>
      </p:graphicFrame>
      <p:sp>
        <p:nvSpPr>
          <p:cNvPr id="108" name="Content Placeholder 107">
            <a:extLst>
              <a:ext uri="{FF2B5EF4-FFF2-40B4-BE49-F238E27FC236}">
                <a16:creationId xmlns:a16="http://schemas.microsoft.com/office/drawing/2014/main" id="{7D061995-E5FF-45F4-B468-AE0D09ABC68A}"/>
              </a:ext>
            </a:extLst>
          </p:cNvPr>
          <p:cNvSpPr>
            <a:spLocks noGrp="1"/>
          </p:cNvSpPr>
          <p:nvPr>
            <p:ph sz="quarter" idx="42"/>
          </p:nvPr>
        </p:nvSpPr>
        <p:spPr>
          <a:xfrm>
            <a:off x="5126081" y="4453998"/>
            <a:ext cx="816638" cy="186820"/>
          </a:xfrm>
        </p:spPr>
        <p:txBody>
          <a:bodyPr/>
          <a:lstStyle/>
          <a:p>
            <a:pPr marL="0" indent="0">
              <a:buNone/>
            </a:pPr>
            <a:r>
              <a:rPr lang="en-US" kern="1200" dirty="0">
                <a:solidFill>
                  <a:prstClr val="black"/>
                </a:solidFill>
                <a:ea typeface="+mn-ea"/>
                <a:cs typeface="+mn-cs"/>
              </a:rPr>
              <a:t>Fluoride ion</a:t>
            </a:r>
            <a:endParaRPr lang="en-GB" dirty="0"/>
          </a:p>
        </p:txBody>
      </p:sp>
      <p:sp>
        <p:nvSpPr>
          <p:cNvPr id="109" name="Content Placeholder 108">
            <a:extLst>
              <a:ext uri="{FF2B5EF4-FFF2-40B4-BE49-F238E27FC236}">
                <a16:creationId xmlns:a16="http://schemas.microsoft.com/office/drawing/2014/main" id="{EC81B3B5-BA15-4B39-8E4E-8186CF5432F4}"/>
              </a:ext>
            </a:extLst>
          </p:cNvPr>
          <p:cNvSpPr>
            <a:spLocks noGrp="1"/>
          </p:cNvSpPr>
          <p:nvPr>
            <p:ph sz="quarter" idx="43"/>
          </p:nvPr>
        </p:nvSpPr>
        <p:spPr>
          <a:xfrm>
            <a:off x="2386586" y="4681643"/>
            <a:ext cx="719931" cy="215676"/>
          </a:xfrm>
        </p:spPr>
        <p:txBody>
          <a:bodyPr/>
          <a:lstStyle/>
          <a:p>
            <a:pPr marL="0" indent="0">
              <a:buNone/>
            </a:pPr>
            <a:r>
              <a:rPr lang="en-US" kern="1200" dirty="0">
                <a:solidFill>
                  <a:prstClr val="black"/>
                </a:solidFill>
              </a:rPr>
              <a:t>Acetic acid</a:t>
            </a:r>
            <a:endParaRPr lang="en-GB" dirty="0"/>
          </a:p>
        </p:txBody>
      </p:sp>
      <p:sp>
        <p:nvSpPr>
          <p:cNvPr id="70" name="Text Placeholder 13">
            <a:extLst>
              <a:ext uri="{FF2B5EF4-FFF2-40B4-BE49-F238E27FC236}">
                <a16:creationId xmlns:a16="http://schemas.microsoft.com/office/drawing/2014/main" id="{396E2CE9-EC1F-4FC7-ACBD-D87F3F8B4637}"/>
              </a:ext>
            </a:extLst>
          </p:cNvPr>
          <p:cNvSpPr>
            <a:spLocks noGrp="1"/>
          </p:cNvSpPr>
          <p:nvPr>
            <p:ph type="body" sz="quarter" idx="72"/>
          </p:nvPr>
        </p:nvSpPr>
        <p:spPr>
          <a:xfrm>
            <a:off x="3509149" y="4680395"/>
            <a:ext cx="613714" cy="149150"/>
          </a:xfrm>
        </p:spPr>
        <p:txBody>
          <a:bodyPr/>
          <a:lstStyle/>
          <a:p>
            <a:pPr marL="0" lvl="0" indent="0">
              <a:buNone/>
            </a:pPr>
            <a:r>
              <a:rPr lang="en-GB" sz="700" dirty="0"/>
              <a:t>CH</a:t>
            </a:r>
            <a:r>
              <a:rPr lang="en-GB" sz="700" baseline="-25000" dirty="0"/>
              <a:t>3</a:t>
            </a:r>
            <a:r>
              <a:rPr lang="en-GB" sz="700" dirty="0"/>
              <a:t>COOH</a:t>
            </a:r>
          </a:p>
        </p:txBody>
      </p:sp>
      <p:graphicFrame>
        <p:nvGraphicFramePr>
          <p:cNvPr id="23" name="Object 22">
            <a:extLst>
              <a:ext uri="{FF2B5EF4-FFF2-40B4-BE49-F238E27FC236}">
                <a16:creationId xmlns:a16="http://schemas.microsoft.com/office/drawing/2014/main" id="{D24EC95E-A157-41CB-B95C-65AB765257CB}"/>
              </a:ext>
            </a:extLst>
          </p:cNvPr>
          <p:cNvGraphicFramePr>
            <a:graphicFrameLocks noChangeAspect="1"/>
          </p:cNvGraphicFramePr>
          <p:nvPr>
            <p:extLst>
              <p:ext uri="{D42A27DB-BD31-4B8C-83A1-F6EECF244321}">
                <p14:modId xmlns:p14="http://schemas.microsoft.com/office/powerpoint/2010/main" val="1344067826"/>
              </p:ext>
            </p:extLst>
          </p:nvPr>
        </p:nvGraphicFramePr>
        <p:xfrm>
          <a:off x="4445908" y="4683809"/>
          <a:ext cx="419100" cy="165100"/>
        </p:xfrm>
        <a:graphic>
          <a:graphicData uri="http://schemas.openxmlformats.org/presentationml/2006/ole">
            <mc:AlternateContent xmlns:mc="http://schemas.openxmlformats.org/markup-compatibility/2006">
              <mc:Choice xmlns:v="urn:schemas-microsoft-com:vml" Requires="v">
                <p:oleObj spid="_x0000_s53876" name="Equation" r:id="rId21" imgW="419040" imgH="164880" progId="Equation.DSMT4">
                  <p:embed/>
                </p:oleObj>
              </mc:Choice>
              <mc:Fallback>
                <p:oleObj name="Equation" r:id="rId21" imgW="419040" imgH="164880" progId="Equation.DSMT4">
                  <p:embed/>
                  <p:pic>
                    <p:nvPicPr>
                      <p:cNvPr id="0" name=""/>
                      <p:cNvPicPr/>
                      <p:nvPr/>
                    </p:nvPicPr>
                    <p:blipFill>
                      <a:blip r:embed="rId22"/>
                      <a:stretch>
                        <a:fillRect/>
                      </a:stretch>
                    </p:blipFill>
                    <p:spPr>
                      <a:xfrm>
                        <a:off x="4445908" y="4683809"/>
                        <a:ext cx="419100" cy="165100"/>
                      </a:xfrm>
                      <a:prstGeom prst="rect">
                        <a:avLst/>
                      </a:prstGeom>
                    </p:spPr>
                  </p:pic>
                </p:oleObj>
              </mc:Fallback>
            </mc:AlternateContent>
          </a:graphicData>
        </a:graphic>
      </p:graphicFrame>
      <p:sp>
        <p:nvSpPr>
          <p:cNvPr id="110" name="Content Placeholder 109">
            <a:extLst>
              <a:ext uri="{FF2B5EF4-FFF2-40B4-BE49-F238E27FC236}">
                <a16:creationId xmlns:a16="http://schemas.microsoft.com/office/drawing/2014/main" id="{D0CF8DBC-D22A-4834-A298-D906E5619593}"/>
              </a:ext>
            </a:extLst>
          </p:cNvPr>
          <p:cNvSpPr>
            <a:spLocks noGrp="1"/>
          </p:cNvSpPr>
          <p:nvPr>
            <p:ph sz="quarter" idx="44"/>
          </p:nvPr>
        </p:nvSpPr>
        <p:spPr>
          <a:xfrm>
            <a:off x="5125175" y="4665072"/>
            <a:ext cx="906921" cy="287933"/>
          </a:xfrm>
        </p:spPr>
        <p:txBody>
          <a:bodyPr/>
          <a:lstStyle/>
          <a:p>
            <a:pPr marL="0" indent="0">
              <a:buNone/>
            </a:pPr>
            <a:r>
              <a:rPr lang="en-US" kern="1200" dirty="0">
                <a:solidFill>
                  <a:prstClr val="black"/>
                </a:solidFill>
                <a:ea typeface="+mn-ea"/>
                <a:cs typeface="+mn-cs"/>
              </a:rPr>
              <a:t>Acetate ion</a:t>
            </a:r>
            <a:endParaRPr lang="en-GB" dirty="0"/>
          </a:p>
        </p:txBody>
      </p:sp>
      <p:sp>
        <p:nvSpPr>
          <p:cNvPr id="111" name="Content Placeholder 110">
            <a:extLst>
              <a:ext uri="{FF2B5EF4-FFF2-40B4-BE49-F238E27FC236}">
                <a16:creationId xmlns:a16="http://schemas.microsoft.com/office/drawing/2014/main" id="{3F17E9E6-3746-495F-9BF3-8266B57D0E1D}"/>
              </a:ext>
            </a:extLst>
          </p:cNvPr>
          <p:cNvSpPr>
            <a:spLocks noGrp="1"/>
          </p:cNvSpPr>
          <p:nvPr>
            <p:ph sz="quarter" idx="45"/>
          </p:nvPr>
        </p:nvSpPr>
        <p:spPr>
          <a:xfrm>
            <a:off x="2388496" y="4892556"/>
            <a:ext cx="727884" cy="231773"/>
          </a:xfrm>
        </p:spPr>
        <p:txBody>
          <a:bodyPr/>
          <a:lstStyle/>
          <a:p>
            <a:pPr marL="0" indent="0">
              <a:buNone/>
            </a:pPr>
            <a:r>
              <a:rPr lang="en-US" kern="1200" dirty="0">
                <a:solidFill>
                  <a:prstClr val="black"/>
                </a:solidFill>
                <a:ea typeface="+mn-ea"/>
                <a:cs typeface="+mn-cs"/>
              </a:rPr>
              <a:t>Carbonic acid</a:t>
            </a:r>
            <a:endParaRPr lang="en-GB" dirty="0"/>
          </a:p>
        </p:txBody>
      </p:sp>
      <p:sp>
        <p:nvSpPr>
          <p:cNvPr id="112" name="Content Placeholder 111">
            <a:extLst>
              <a:ext uri="{FF2B5EF4-FFF2-40B4-BE49-F238E27FC236}">
                <a16:creationId xmlns:a16="http://schemas.microsoft.com/office/drawing/2014/main" id="{56C975EF-9A0A-4DE8-9CF8-253E255774F5}"/>
              </a:ext>
            </a:extLst>
          </p:cNvPr>
          <p:cNvSpPr>
            <a:spLocks noGrp="1"/>
          </p:cNvSpPr>
          <p:nvPr>
            <p:ph sz="quarter" idx="46"/>
          </p:nvPr>
        </p:nvSpPr>
        <p:spPr>
          <a:xfrm>
            <a:off x="3511590" y="4897360"/>
            <a:ext cx="494556" cy="172186"/>
          </a:xfrm>
        </p:spPr>
        <p:txBody>
          <a:bodyPr/>
          <a:lstStyle/>
          <a:p>
            <a:pPr marL="0" indent="0">
              <a:buNone/>
            </a:pPr>
            <a:r>
              <a:rPr lang="en-US" i="0" kern="1200" dirty="0">
                <a:solidFill>
                  <a:prstClr val="black"/>
                </a:solidFill>
                <a:ea typeface="+mn-ea"/>
                <a:cs typeface="+mn-cs"/>
              </a:rPr>
              <a:t>H</a:t>
            </a:r>
            <a:r>
              <a:rPr lang="en-US" i="0" kern="1200" baseline="-25000" dirty="0">
                <a:solidFill>
                  <a:prstClr val="black"/>
                </a:solidFill>
                <a:ea typeface="+mn-ea"/>
                <a:cs typeface="+mn-cs"/>
              </a:rPr>
              <a:t>2</a:t>
            </a:r>
            <a:r>
              <a:rPr lang="en-US" i="0" kern="1200" dirty="0">
                <a:solidFill>
                  <a:prstClr val="black"/>
                </a:solidFill>
                <a:ea typeface="+mn-ea"/>
                <a:cs typeface="+mn-cs"/>
              </a:rPr>
              <a:t>CO</a:t>
            </a:r>
            <a:r>
              <a:rPr lang="en-US" i="0" kern="1200" baseline="-25000" dirty="0">
                <a:solidFill>
                  <a:prstClr val="black"/>
                </a:solidFill>
                <a:ea typeface="+mn-ea"/>
                <a:cs typeface="+mn-cs"/>
              </a:rPr>
              <a:t>3</a:t>
            </a:r>
            <a:endParaRPr lang="en-GB" baseline="-25000" dirty="0"/>
          </a:p>
        </p:txBody>
      </p:sp>
      <p:graphicFrame>
        <p:nvGraphicFramePr>
          <p:cNvPr id="24" name="Object 23">
            <a:extLst>
              <a:ext uri="{FF2B5EF4-FFF2-40B4-BE49-F238E27FC236}">
                <a16:creationId xmlns:a16="http://schemas.microsoft.com/office/drawing/2014/main" id="{4D37C41D-3A4A-471F-BF78-1D82F1DA4BDB}"/>
              </a:ext>
            </a:extLst>
          </p:cNvPr>
          <p:cNvGraphicFramePr>
            <a:graphicFrameLocks noChangeAspect="1"/>
          </p:cNvGraphicFramePr>
          <p:nvPr>
            <p:extLst>
              <p:ext uri="{D42A27DB-BD31-4B8C-83A1-F6EECF244321}">
                <p14:modId xmlns:p14="http://schemas.microsoft.com/office/powerpoint/2010/main" val="800019253"/>
              </p:ext>
            </p:extLst>
          </p:nvPr>
        </p:nvGraphicFramePr>
        <p:xfrm>
          <a:off x="4450973" y="4899709"/>
          <a:ext cx="266700" cy="165100"/>
        </p:xfrm>
        <a:graphic>
          <a:graphicData uri="http://schemas.openxmlformats.org/presentationml/2006/ole">
            <mc:AlternateContent xmlns:mc="http://schemas.openxmlformats.org/markup-compatibility/2006">
              <mc:Choice xmlns:v="urn:schemas-microsoft-com:vml" Requires="v">
                <p:oleObj spid="_x0000_s53877" name="Equation" r:id="rId23" imgW="266400" imgH="164880" progId="Equation.DSMT4">
                  <p:embed/>
                </p:oleObj>
              </mc:Choice>
              <mc:Fallback>
                <p:oleObj name="Equation" r:id="rId23" imgW="266400" imgH="164880" progId="Equation.DSMT4">
                  <p:embed/>
                  <p:pic>
                    <p:nvPicPr>
                      <p:cNvPr id="0" name=""/>
                      <p:cNvPicPr/>
                      <p:nvPr/>
                    </p:nvPicPr>
                    <p:blipFill>
                      <a:blip r:embed="rId24"/>
                      <a:stretch>
                        <a:fillRect/>
                      </a:stretch>
                    </p:blipFill>
                    <p:spPr>
                      <a:xfrm>
                        <a:off x="4450973" y="4899709"/>
                        <a:ext cx="266700" cy="165100"/>
                      </a:xfrm>
                      <a:prstGeom prst="rect">
                        <a:avLst/>
                      </a:prstGeom>
                    </p:spPr>
                  </p:pic>
                </p:oleObj>
              </mc:Fallback>
            </mc:AlternateContent>
          </a:graphicData>
        </a:graphic>
      </p:graphicFrame>
      <p:sp>
        <p:nvSpPr>
          <p:cNvPr id="113" name="Content Placeholder 112">
            <a:extLst>
              <a:ext uri="{FF2B5EF4-FFF2-40B4-BE49-F238E27FC236}">
                <a16:creationId xmlns:a16="http://schemas.microsoft.com/office/drawing/2014/main" id="{A834A0E4-D71F-484C-94C4-50CDEDD902C0}"/>
              </a:ext>
            </a:extLst>
          </p:cNvPr>
          <p:cNvSpPr>
            <a:spLocks noGrp="1"/>
          </p:cNvSpPr>
          <p:nvPr>
            <p:ph sz="quarter" idx="47"/>
          </p:nvPr>
        </p:nvSpPr>
        <p:spPr>
          <a:xfrm>
            <a:off x="5124006" y="4886859"/>
            <a:ext cx="956910" cy="281270"/>
          </a:xfrm>
        </p:spPr>
        <p:txBody>
          <a:bodyPr/>
          <a:lstStyle/>
          <a:p>
            <a:pPr marL="0" indent="0">
              <a:buNone/>
            </a:pPr>
            <a:r>
              <a:rPr lang="en-US" kern="1200" dirty="0">
                <a:solidFill>
                  <a:prstClr val="black"/>
                </a:solidFill>
                <a:ea typeface="+mn-ea"/>
                <a:cs typeface="+mn-cs"/>
              </a:rPr>
              <a:t>Bicarbonate ion</a:t>
            </a:r>
            <a:endParaRPr lang="en-GB" dirty="0"/>
          </a:p>
        </p:txBody>
      </p:sp>
      <p:sp>
        <p:nvSpPr>
          <p:cNvPr id="114" name="Content Placeholder 113">
            <a:extLst>
              <a:ext uri="{FF2B5EF4-FFF2-40B4-BE49-F238E27FC236}">
                <a16:creationId xmlns:a16="http://schemas.microsoft.com/office/drawing/2014/main" id="{919D4997-AA11-443E-9C0A-C769F7F49F12}"/>
              </a:ext>
            </a:extLst>
          </p:cNvPr>
          <p:cNvSpPr>
            <a:spLocks noGrp="1"/>
          </p:cNvSpPr>
          <p:nvPr>
            <p:ph sz="quarter" idx="48"/>
          </p:nvPr>
        </p:nvSpPr>
        <p:spPr>
          <a:xfrm>
            <a:off x="2387684" y="5109514"/>
            <a:ext cx="1052682" cy="306917"/>
          </a:xfrm>
        </p:spPr>
        <p:txBody>
          <a:bodyPr/>
          <a:lstStyle/>
          <a:p>
            <a:pPr marL="0" indent="0">
              <a:buNone/>
            </a:pPr>
            <a:r>
              <a:rPr lang="en-US" kern="1200" dirty="0">
                <a:solidFill>
                  <a:prstClr val="black"/>
                </a:solidFill>
                <a:ea typeface="+mn-ea"/>
                <a:cs typeface="+mn-cs"/>
              </a:rPr>
              <a:t>Ammonium ion</a:t>
            </a:r>
            <a:endParaRPr lang="en-GB" dirty="0"/>
          </a:p>
        </p:txBody>
      </p:sp>
      <p:graphicFrame>
        <p:nvGraphicFramePr>
          <p:cNvPr id="26" name="Object 25">
            <a:extLst>
              <a:ext uri="{FF2B5EF4-FFF2-40B4-BE49-F238E27FC236}">
                <a16:creationId xmlns:a16="http://schemas.microsoft.com/office/drawing/2014/main" id="{FF541E53-8229-43A7-8CC7-B228BD6F799C}"/>
              </a:ext>
            </a:extLst>
          </p:cNvPr>
          <p:cNvGraphicFramePr>
            <a:graphicFrameLocks noChangeAspect="1"/>
          </p:cNvGraphicFramePr>
          <p:nvPr>
            <p:extLst>
              <p:ext uri="{D42A27DB-BD31-4B8C-83A1-F6EECF244321}">
                <p14:modId xmlns:p14="http://schemas.microsoft.com/office/powerpoint/2010/main" val="3785881235"/>
              </p:ext>
            </p:extLst>
          </p:nvPr>
        </p:nvGraphicFramePr>
        <p:xfrm>
          <a:off x="3581196" y="5129102"/>
          <a:ext cx="215900" cy="165100"/>
        </p:xfrm>
        <a:graphic>
          <a:graphicData uri="http://schemas.openxmlformats.org/presentationml/2006/ole">
            <mc:AlternateContent xmlns:mc="http://schemas.openxmlformats.org/markup-compatibility/2006">
              <mc:Choice xmlns:v="urn:schemas-microsoft-com:vml" Requires="v">
                <p:oleObj spid="_x0000_s53878" name="Equation" r:id="rId25" imgW="215640" imgH="164880" progId="Equation.DSMT4">
                  <p:embed/>
                </p:oleObj>
              </mc:Choice>
              <mc:Fallback>
                <p:oleObj name="Equation" r:id="rId25" imgW="215640" imgH="164880" progId="Equation.DSMT4">
                  <p:embed/>
                  <p:pic>
                    <p:nvPicPr>
                      <p:cNvPr id="0" name=""/>
                      <p:cNvPicPr/>
                      <p:nvPr/>
                    </p:nvPicPr>
                    <p:blipFill>
                      <a:blip r:embed="rId26"/>
                      <a:stretch>
                        <a:fillRect/>
                      </a:stretch>
                    </p:blipFill>
                    <p:spPr>
                      <a:xfrm>
                        <a:off x="3581196" y="5129102"/>
                        <a:ext cx="215900" cy="165100"/>
                      </a:xfrm>
                      <a:prstGeom prst="rect">
                        <a:avLst/>
                      </a:prstGeom>
                    </p:spPr>
                  </p:pic>
                </p:oleObj>
              </mc:Fallback>
            </mc:AlternateContent>
          </a:graphicData>
        </a:graphic>
      </p:graphicFrame>
      <p:sp>
        <p:nvSpPr>
          <p:cNvPr id="115" name="Content Placeholder 114">
            <a:extLst>
              <a:ext uri="{FF2B5EF4-FFF2-40B4-BE49-F238E27FC236}">
                <a16:creationId xmlns:a16="http://schemas.microsoft.com/office/drawing/2014/main" id="{066AB9A6-8CBE-4D3A-AF44-C0E328F1C9D4}"/>
              </a:ext>
            </a:extLst>
          </p:cNvPr>
          <p:cNvSpPr>
            <a:spLocks noGrp="1"/>
          </p:cNvSpPr>
          <p:nvPr>
            <p:ph sz="quarter" idx="49"/>
          </p:nvPr>
        </p:nvSpPr>
        <p:spPr>
          <a:xfrm>
            <a:off x="4385499" y="5103995"/>
            <a:ext cx="681190" cy="227384"/>
          </a:xfrm>
        </p:spPr>
        <p:txBody>
          <a:bodyPr/>
          <a:lstStyle/>
          <a:p>
            <a:pPr marL="0" indent="0">
              <a:buNone/>
            </a:pPr>
            <a:r>
              <a:rPr lang="en-US" i="0" kern="1200" dirty="0">
                <a:solidFill>
                  <a:prstClr val="black"/>
                </a:solidFill>
                <a:ea typeface="+mn-ea"/>
                <a:cs typeface="+mn-cs"/>
              </a:rPr>
              <a:t>NH</a:t>
            </a:r>
            <a:r>
              <a:rPr lang="en-US" i="0" kern="1200" baseline="-25000" dirty="0">
                <a:solidFill>
                  <a:prstClr val="black"/>
                </a:solidFill>
                <a:ea typeface="+mn-ea"/>
                <a:cs typeface="+mn-cs"/>
              </a:rPr>
              <a:t>3</a:t>
            </a:r>
            <a:endParaRPr lang="en-GB" baseline="-25000" dirty="0"/>
          </a:p>
        </p:txBody>
      </p:sp>
      <p:sp>
        <p:nvSpPr>
          <p:cNvPr id="116" name="Content Placeholder 115">
            <a:extLst>
              <a:ext uri="{FF2B5EF4-FFF2-40B4-BE49-F238E27FC236}">
                <a16:creationId xmlns:a16="http://schemas.microsoft.com/office/drawing/2014/main" id="{32C43606-51B4-4332-BA7F-AE2DCB53CF2C}"/>
              </a:ext>
            </a:extLst>
          </p:cNvPr>
          <p:cNvSpPr>
            <a:spLocks noGrp="1"/>
          </p:cNvSpPr>
          <p:nvPr>
            <p:ph sz="quarter" idx="50"/>
          </p:nvPr>
        </p:nvSpPr>
        <p:spPr>
          <a:xfrm>
            <a:off x="5131304" y="5099988"/>
            <a:ext cx="890372" cy="275376"/>
          </a:xfrm>
        </p:spPr>
        <p:txBody>
          <a:bodyPr/>
          <a:lstStyle/>
          <a:p>
            <a:pPr marL="0" indent="0">
              <a:buNone/>
            </a:pPr>
            <a:r>
              <a:rPr lang="en-US" kern="1200" dirty="0">
                <a:solidFill>
                  <a:prstClr val="black"/>
                </a:solidFill>
                <a:ea typeface="+mn-ea"/>
                <a:cs typeface="+mn-cs"/>
              </a:rPr>
              <a:t>Ammonia</a:t>
            </a:r>
            <a:endParaRPr lang="en-GB" dirty="0"/>
          </a:p>
        </p:txBody>
      </p:sp>
      <p:sp>
        <p:nvSpPr>
          <p:cNvPr id="117" name="Content Placeholder 116">
            <a:extLst>
              <a:ext uri="{FF2B5EF4-FFF2-40B4-BE49-F238E27FC236}">
                <a16:creationId xmlns:a16="http://schemas.microsoft.com/office/drawing/2014/main" id="{3F8E5293-FCAC-46EE-8EBE-7EC8381374A8}"/>
              </a:ext>
            </a:extLst>
          </p:cNvPr>
          <p:cNvSpPr>
            <a:spLocks noGrp="1"/>
          </p:cNvSpPr>
          <p:nvPr>
            <p:ph sz="quarter" idx="51"/>
          </p:nvPr>
        </p:nvSpPr>
        <p:spPr>
          <a:xfrm>
            <a:off x="2388462" y="5325068"/>
            <a:ext cx="960941" cy="244570"/>
          </a:xfrm>
        </p:spPr>
        <p:txBody>
          <a:bodyPr/>
          <a:lstStyle/>
          <a:p>
            <a:pPr marL="0" indent="0">
              <a:buNone/>
            </a:pPr>
            <a:r>
              <a:rPr lang="en-US" kern="1200" dirty="0">
                <a:solidFill>
                  <a:prstClr val="black"/>
                </a:solidFill>
                <a:ea typeface="+mn-ea"/>
                <a:cs typeface="+mn-cs"/>
              </a:rPr>
              <a:t>Hydrocyanic acid</a:t>
            </a:r>
            <a:endParaRPr lang="en-GB" dirty="0"/>
          </a:p>
        </p:txBody>
      </p:sp>
      <p:sp>
        <p:nvSpPr>
          <p:cNvPr id="118" name="Content Placeholder 117">
            <a:extLst>
              <a:ext uri="{FF2B5EF4-FFF2-40B4-BE49-F238E27FC236}">
                <a16:creationId xmlns:a16="http://schemas.microsoft.com/office/drawing/2014/main" id="{E90D4FA5-4CF8-450B-A98F-C469265ECEAC}"/>
              </a:ext>
            </a:extLst>
          </p:cNvPr>
          <p:cNvSpPr>
            <a:spLocks noGrp="1"/>
          </p:cNvSpPr>
          <p:nvPr>
            <p:ph sz="quarter" idx="52"/>
          </p:nvPr>
        </p:nvSpPr>
        <p:spPr>
          <a:xfrm>
            <a:off x="3518551" y="5328433"/>
            <a:ext cx="402645" cy="159921"/>
          </a:xfrm>
        </p:spPr>
        <p:txBody>
          <a:bodyPr/>
          <a:lstStyle/>
          <a:p>
            <a:pPr marL="0" indent="0">
              <a:buNone/>
            </a:pPr>
            <a:r>
              <a:rPr lang="en-US" kern="1200" dirty="0">
                <a:solidFill>
                  <a:prstClr val="black"/>
                </a:solidFill>
                <a:ea typeface="+mn-ea"/>
                <a:cs typeface="+mn-cs"/>
              </a:rPr>
              <a:t>HCN</a:t>
            </a:r>
            <a:endParaRPr lang="en-GB" dirty="0"/>
          </a:p>
        </p:txBody>
      </p:sp>
      <p:graphicFrame>
        <p:nvGraphicFramePr>
          <p:cNvPr id="27" name="Object 26">
            <a:extLst>
              <a:ext uri="{FF2B5EF4-FFF2-40B4-BE49-F238E27FC236}">
                <a16:creationId xmlns:a16="http://schemas.microsoft.com/office/drawing/2014/main" id="{39D2DB47-4392-4E8C-A426-76F0AEF673F5}"/>
              </a:ext>
            </a:extLst>
          </p:cNvPr>
          <p:cNvGraphicFramePr>
            <a:graphicFrameLocks noChangeAspect="1"/>
          </p:cNvGraphicFramePr>
          <p:nvPr>
            <p:extLst>
              <p:ext uri="{D42A27DB-BD31-4B8C-83A1-F6EECF244321}">
                <p14:modId xmlns:p14="http://schemas.microsoft.com/office/powerpoint/2010/main" val="713699981"/>
              </p:ext>
            </p:extLst>
          </p:nvPr>
        </p:nvGraphicFramePr>
        <p:xfrm>
          <a:off x="4452258" y="5335954"/>
          <a:ext cx="203200" cy="152400"/>
        </p:xfrm>
        <a:graphic>
          <a:graphicData uri="http://schemas.openxmlformats.org/presentationml/2006/ole">
            <mc:AlternateContent xmlns:mc="http://schemas.openxmlformats.org/markup-compatibility/2006">
              <mc:Choice xmlns:v="urn:schemas-microsoft-com:vml" Requires="v">
                <p:oleObj spid="_x0000_s53879" name="Equation" r:id="rId27" imgW="203040" imgH="152280" progId="Equation.DSMT4">
                  <p:embed/>
                </p:oleObj>
              </mc:Choice>
              <mc:Fallback>
                <p:oleObj name="Equation" r:id="rId27" imgW="203040" imgH="152280" progId="Equation.DSMT4">
                  <p:embed/>
                  <p:pic>
                    <p:nvPicPr>
                      <p:cNvPr id="0" name=""/>
                      <p:cNvPicPr/>
                      <p:nvPr/>
                    </p:nvPicPr>
                    <p:blipFill>
                      <a:blip r:embed="rId28"/>
                      <a:stretch>
                        <a:fillRect/>
                      </a:stretch>
                    </p:blipFill>
                    <p:spPr>
                      <a:xfrm>
                        <a:off x="4452258" y="5335954"/>
                        <a:ext cx="203200" cy="152400"/>
                      </a:xfrm>
                      <a:prstGeom prst="rect">
                        <a:avLst/>
                      </a:prstGeom>
                    </p:spPr>
                  </p:pic>
                </p:oleObj>
              </mc:Fallback>
            </mc:AlternateContent>
          </a:graphicData>
        </a:graphic>
      </p:graphicFrame>
      <p:sp>
        <p:nvSpPr>
          <p:cNvPr id="119" name="Content Placeholder 118">
            <a:extLst>
              <a:ext uri="{FF2B5EF4-FFF2-40B4-BE49-F238E27FC236}">
                <a16:creationId xmlns:a16="http://schemas.microsoft.com/office/drawing/2014/main" id="{07B74A7D-3B88-4FD7-BCC8-2DC57F5E8B11}"/>
              </a:ext>
            </a:extLst>
          </p:cNvPr>
          <p:cNvSpPr>
            <a:spLocks noGrp="1"/>
          </p:cNvSpPr>
          <p:nvPr>
            <p:ph sz="quarter" idx="53"/>
          </p:nvPr>
        </p:nvSpPr>
        <p:spPr>
          <a:xfrm>
            <a:off x="5119761" y="5313611"/>
            <a:ext cx="936799" cy="280851"/>
          </a:xfrm>
        </p:spPr>
        <p:txBody>
          <a:bodyPr/>
          <a:lstStyle/>
          <a:p>
            <a:pPr marL="0" indent="0">
              <a:buNone/>
            </a:pPr>
            <a:r>
              <a:rPr lang="en-US" kern="1200" dirty="0">
                <a:solidFill>
                  <a:prstClr val="black"/>
                </a:solidFill>
                <a:ea typeface="+mn-ea"/>
                <a:cs typeface="+mn-cs"/>
              </a:rPr>
              <a:t>Cyanide ion</a:t>
            </a:r>
            <a:endParaRPr lang="en-GB" dirty="0"/>
          </a:p>
        </p:txBody>
      </p:sp>
      <p:sp>
        <p:nvSpPr>
          <p:cNvPr id="120" name="Content Placeholder 119">
            <a:extLst>
              <a:ext uri="{FF2B5EF4-FFF2-40B4-BE49-F238E27FC236}">
                <a16:creationId xmlns:a16="http://schemas.microsoft.com/office/drawing/2014/main" id="{5C3A5173-7924-42A7-AD16-DB074B85FDF4}"/>
              </a:ext>
            </a:extLst>
          </p:cNvPr>
          <p:cNvSpPr>
            <a:spLocks noGrp="1"/>
          </p:cNvSpPr>
          <p:nvPr>
            <p:ph sz="quarter" idx="54"/>
          </p:nvPr>
        </p:nvSpPr>
        <p:spPr>
          <a:xfrm>
            <a:off x="2389429" y="5537391"/>
            <a:ext cx="792311" cy="298809"/>
          </a:xfrm>
        </p:spPr>
        <p:txBody>
          <a:bodyPr/>
          <a:lstStyle/>
          <a:p>
            <a:pPr marL="0" indent="0">
              <a:buNone/>
            </a:pPr>
            <a:r>
              <a:rPr lang="en-US" kern="1200" dirty="0">
                <a:solidFill>
                  <a:prstClr val="black"/>
                </a:solidFill>
                <a:ea typeface="+mn-ea"/>
                <a:cs typeface="+mn-cs"/>
              </a:rPr>
              <a:t>Water</a:t>
            </a:r>
            <a:endParaRPr lang="en-GB" dirty="0"/>
          </a:p>
        </p:txBody>
      </p:sp>
      <p:sp>
        <p:nvSpPr>
          <p:cNvPr id="121" name="Content Placeholder 120">
            <a:extLst>
              <a:ext uri="{FF2B5EF4-FFF2-40B4-BE49-F238E27FC236}">
                <a16:creationId xmlns:a16="http://schemas.microsoft.com/office/drawing/2014/main" id="{77BA18DA-326F-4657-8105-1F3D0230167E}"/>
              </a:ext>
            </a:extLst>
          </p:cNvPr>
          <p:cNvSpPr>
            <a:spLocks noGrp="1"/>
          </p:cNvSpPr>
          <p:nvPr>
            <p:ph sz="quarter" idx="55"/>
          </p:nvPr>
        </p:nvSpPr>
        <p:spPr>
          <a:xfrm>
            <a:off x="3515711" y="5537945"/>
            <a:ext cx="431800" cy="189627"/>
          </a:xfrm>
        </p:spPr>
        <p:txBody>
          <a:bodyPr/>
          <a:lstStyle/>
          <a:p>
            <a:pPr marL="0" indent="0">
              <a:buNone/>
            </a:pPr>
            <a:r>
              <a:rPr lang="en-US" i="0" kern="1200" dirty="0">
                <a:solidFill>
                  <a:prstClr val="black"/>
                </a:solidFill>
                <a:ea typeface="+mn-ea"/>
                <a:cs typeface="+mn-cs"/>
              </a:rPr>
              <a:t>H</a:t>
            </a:r>
            <a:r>
              <a:rPr lang="en-US" i="0" kern="1200" baseline="-25000" dirty="0">
                <a:solidFill>
                  <a:prstClr val="black"/>
                </a:solidFill>
                <a:ea typeface="+mn-ea"/>
                <a:cs typeface="+mn-cs"/>
              </a:rPr>
              <a:t>2</a:t>
            </a:r>
            <a:r>
              <a:rPr lang="en-US" i="0" kern="1200" dirty="0">
                <a:solidFill>
                  <a:prstClr val="black"/>
                </a:solidFill>
                <a:ea typeface="+mn-ea"/>
                <a:cs typeface="+mn-cs"/>
              </a:rPr>
              <a:t>O</a:t>
            </a:r>
            <a:endParaRPr lang="en-GB" dirty="0"/>
          </a:p>
        </p:txBody>
      </p:sp>
      <p:graphicFrame>
        <p:nvGraphicFramePr>
          <p:cNvPr id="28" name="Object 27">
            <a:extLst>
              <a:ext uri="{FF2B5EF4-FFF2-40B4-BE49-F238E27FC236}">
                <a16:creationId xmlns:a16="http://schemas.microsoft.com/office/drawing/2014/main" id="{D0D09EDF-3FB1-4A2E-87AE-DCD745E5A0DC}"/>
              </a:ext>
            </a:extLst>
          </p:cNvPr>
          <p:cNvGraphicFramePr>
            <a:graphicFrameLocks noChangeAspect="1"/>
          </p:cNvGraphicFramePr>
          <p:nvPr>
            <p:extLst>
              <p:ext uri="{D42A27DB-BD31-4B8C-83A1-F6EECF244321}">
                <p14:modId xmlns:p14="http://schemas.microsoft.com/office/powerpoint/2010/main" val="2776133269"/>
              </p:ext>
            </p:extLst>
          </p:nvPr>
        </p:nvGraphicFramePr>
        <p:xfrm>
          <a:off x="4445908" y="5549314"/>
          <a:ext cx="215900" cy="152400"/>
        </p:xfrm>
        <a:graphic>
          <a:graphicData uri="http://schemas.openxmlformats.org/presentationml/2006/ole">
            <mc:AlternateContent xmlns:mc="http://schemas.openxmlformats.org/markup-compatibility/2006">
              <mc:Choice xmlns:v="urn:schemas-microsoft-com:vml" Requires="v">
                <p:oleObj spid="_x0000_s53880" name="Equation" r:id="rId29" imgW="215640" imgH="152280" progId="Equation.DSMT4">
                  <p:embed/>
                </p:oleObj>
              </mc:Choice>
              <mc:Fallback>
                <p:oleObj name="Equation" r:id="rId29" imgW="215640" imgH="152280" progId="Equation.DSMT4">
                  <p:embed/>
                  <p:pic>
                    <p:nvPicPr>
                      <p:cNvPr id="0" name=""/>
                      <p:cNvPicPr/>
                      <p:nvPr/>
                    </p:nvPicPr>
                    <p:blipFill>
                      <a:blip r:embed="rId30"/>
                      <a:stretch>
                        <a:fillRect/>
                      </a:stretch>
                    </p:blipFill>
                    <p:spPr>
                      <a:xfrm>
                        <a:off x="4445908" y="5549314"/>
                        <a:ext cx="215900" cy="152400"/>
                      </a:xfrm>
                      <a:prstGeom prst="rect">
                        <a:avLst/>
                      </a:prstGeom>
                    </p:spPr>
                  </p:pic>
                </p:oleObj>
              </mc:Fallback>
            </mc:AlternateContent>
          </a:graphicData>
        </a:graphic>
      </p:graphicFrame>
      <p:sp>
        <p:nvSpPr>
          <p:cNvPr id="122" name="Content Placeholder 121">
            <a:extLst>
              <a:ext uri="{FF2B5EF4-FFF2-40B4-BE49-F238E27FC236}">
                <a16:creationId xmlns:a16="http://schemas.microsoft.com/office/drawing/2014/main" id="{E8296B65-19EF-476E-ADB4-08D9D704FBF9}"/>
              </a:ext>
            </a:extLst>
          </p:cNvPr>
          <p:cNvSpPr>
            <a:spLocks noGrp="1"/>
          </p:cNvSpPr>
          <p:nvPr>
            <p:ph sz="quarter" idx="56"/>
          </p:nvPr>
        </p:nvSpPr>
        <p:spPr>
          <a:xfrm>
            <a:off x="5126361" y="5527198"/>
            <a:ext cx="792103" cy="286158"/>
          </a:xfrm>
        </p:spPr>
        <p:txBody>
          <a:bodyPr/>
          <a:lstStyle/>
          <a:p>
            <a:pPr marL="0" indent="0">
              <a:buNone/>
            </a:pPr>
            <a:r>
              <a:rPr lang="en-US" kern="1200" dirty="0">
                <a:solidFill>
                  <a:prstClr val="black"/>
                </a:solidFill>
                <a:ea typeface="+mn-ea"/>
                <a:cs typeface="+mn-cs"/>
              </a:rPr>
              <a:t>Hydroxide ion</a:t>
            </a:r>
            <a:endParaRPr lang="en-GB" dirty="0"/>
          </a:p>
        </p:txBody>
      </p:sp>
      <p:pic>
        <p:nvPicPr>
          <p:cNvPr id="66" name="Picture 1">
            <a:extLst>
              <a:ext uri="{FF2B5EF4-FFF2-40B4-BE49-F238E27FC236}">
                <a16:creationId xmlns:a16="http://schemas.microsoft.com/office/drawing/2014/main" id="{271FB94B-6915-4424-AAFF-3CBC7DAFDEC7}"/>
              </a:ext>
            </a:extLst>
          </p:cNvPr>
          <p:cNvPicPr>
            <a:picLocks noChangeAspect="1"/>
          </p:cNvPicPr>
          <p:nvPr/>
        </p:nvPicPr>
        <p:blipFill rotWithShape="1">
          <a:blip r:embed="rId4">
            <a:extLst>
              <a:ext uri="{28A0092B-C50C-407E-A947-70E740481C1C}">
                <a14:useLocalDpi xmlns:a14="http://schemas.microsoft.com/office/drawing/2010/main" val="0"/>
              </a:ext>
            </a:extLst>
          </a:blip>
          <a:srcRect l="94038" t="18483" b="902"/>
          <a:stretch/>
        </p:blipFill>
        <p:spPr bwMode="auto">
          <a:xfrm>
            <a:off x="6406108" y="2484131"/>
            <a:ext cx="291306"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39180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1273" y="405072"/>
            <a:ext cx="7481455" cy="364195"/>
          </a:xfrm>
        </p:spPr>
        <p:txBody>
          <a:bodyPr/>
          <a:lstStyle/>
          <a:p>
            <a:r>
              <a:rPr lang="en-US" altLang="en-US" sz="3200" b="1" dirty="0">
                <a:ea typeface="MS PGothic" charset="-128"/>
                <a:cs typeface="ＭＳ Ｐゴシック" charset="-128"/>
              </a:rPr>
              <a:t>9.3	Acid and Base Strength (8)</a:t>
            </a:r>
            <a:endParaRPr lang="en-GB" sz="3200" b="1" dirty="0">
              <a:ea typeface="MS PGothic" charset="-128"/>
              <a:cs typeface="ＭＳ Ｐゴシック" charset="-128"/>
            </a:endParaRPr>
          </a:p>
        </p:txBody>
      </p:sp>
      <p:sp>
        <p:nvSpPr>
          <p:cNvPr id="12" name="Content Placeholder 4"/>
          <p:cNvSpPr>
            <a:spLocks noGrp="1"/>
          </p:cNvSpPr>
          <p:nvPr>
            <p:ph sz="quarter" idx="22"/>
          </p:nvPr>
        </p:nvSpPr>
        <p:spPr>
          <a:xfrm>
            <a:off x="475285" y="809533"/>
            <a:ext cx="8183359" cy="887142"/>
          </a:xfrm>
        </p:spPr>
        <p:txBody>
          <a:bodyPr anchor="ctr"/>
          <a:lstStyle/>
          <a:p>
            <a:pPr marL="457200" indent="-457200" algn="ctr" eaLnBrk="1" hangingPunct="1">
              <a:spcBef>
                <a:spcPct val="0"/>
              </a:spcBef>
              <a:buFont typeface="+mj-lt"/>
              <a:buAutoNum type="alphaUcPeriod" startAt="2"/>
            </a:pPr>
            <a:r>
              <a:rPr lang="en-US" altLang="en-US" sz="2800" b="1" dirty="0">
                <a:solidFill>
                  <a:schemeClr val="tx2"/>
                </a:solidFill>
                <a:latin typeface="+mj-lt"/>
                <a:ea typeface="MS PGothic" charset="-128"/>
                <a:cs typeface="ＭＳ Ｐゴシック" charset="-128"/>
              </a:rPr>
              <a:t>Using Acid Strength to Predict the Direction</a:t>
            </a:r>
            <a:br>
              <a:rPr lang="en-US" altLang="en-US" sz="2800" b="1" dirty="0">
                <a:solidFill>
                  <a:schemeClr val="tx2"/>
                </a:solidFill>
                <a:latin typeface="+mj-lt"/>
                <a:ea typeface="MS PGothic" charset="-128"/>
                <a:cs typeface="ＭＳ Ｐゴシック" charset="-128"/>
              </a:rPr>
            </a:br>
            <a:r>
              <a:rPr lang="en-US" altLang="en-US" sz="2800" b="1" dirty="0">
                <a:solidFill>
                  <a:schemeClr val="tx2"/>
                </a:solidFill>
                <a:latin typeface="+mj-lt"/>
                <a:ea typeface="MS PGothic" charset="-128"/>
                <a:cs typeface="ＭＳ Ｐゴシック" charset="-128"/>
              </a:rPr>
              <a:t>of Equilibrium</a:t>
            </a:r>
          </a:p>
        </p:txBody>
      </p:sp>
      <p:sp>
        <p:nvSpPr>
          <p:cNvPr id="13" name="Content Placeholder 7"/>
          <p:cNvSpPr>
            <a:spLocks noGrp="1"/>
          </p:cNvSpPr>
          <p:nvPr>
            <p:ph sz="quarter" idx="23"/>
          </p:nvPr>
        </p:nvSpPr>
        <p:spPr>
          <a:xfrm>
            <a:off x="1133958" y="1791036"/>
            <a:ext cx="7642216" cy="841333"/>
          </a:xfrm>
        </p:spPr>
        <p:txBody>
          <a:bodyPr anchor="ctr"/>
          <a:lstStyle/>
          <a:p>
            <a:pPr marL="0" indent="0" eaLnBrk="1" hangingPunct="1">
              <a:spcBef>
                <a:spcPct val="0"/>
              </a:spcBef>
              <a:buNone/>
            </a:pPr>
            <a:r>
              <a:rPr lang="en-US" altLang="en-US" sz="2400" b="1" kern="1200" dirty="0">
                <a:latin typeface="Arial" charset="0"/>
                <a:ea typeface="MS PGothic" charset="-128"/>
                <a:cs typeface="ＭＳ Ｐゴシック" charset="-128"/>
              </a:rPr>
              <a:t>A </a:t>
            </a:r>
            <a:r>
              <a:rPr lang="en-US" altLang="en-US" sz="2400" b="1" kern="1200" dirty="0" err="1">
                <a:latin typeface="Arial" charset="0"/>
                <a:ea typeface="MS PGothic" charset="-128"/>
                <a:cs typeface="ＭＳ Ｐゴシック" charset="-128"/>
              </a:rPr>
              <a:t>Brønsted</a:t>
            </a:r>
            <a:r>
              <a:rPr lang="en-US" altLang="en-US" sz="2400" b="1" kern="1200" dirty="0">
                <a:latin typeface="Arial" charset="0"/>
                <a:ea typeface="MS PGothic" charset="-128"/>
                <a:cs typeface="ＭＳ Ｐゴシック" charset="-128"/>
              </a:rPr>
              <a:t>–Lowry acid–base reaction represents an equilibrium. </a:t>
            </a:r>
          </a:p>
        </p:txBody>
      </p:sp>
      <p:graphicFrame>
        <p:nvGraphicFramePr>
          <p:cNvPr id="5" name="Object 4">
            <a:extLst>
              <a:ext uri="{FF2B5EF4-FFF2-40B4-BE49-F238E27FC236}">
                <a16:creationId xmlns:a16="http://schemas.microsoft.com/office/drawing/2014/main" id="{5E154912-AD08-489D-BA36-E192495D456F}"/>
              </a:ext>
            </a:extLst>
          </p:cNvPr>
          <p:cNvGraphicFramePr>
            <a:graphicFrameLocks noChangeAspect="1"/>
          </p:cNvGraphicFramePr>
          <p:nvPr>
            <p:extLst>
              <p:ext uri="{D42A27DB-BD31-4B8C-83A1-F6EECF244321}">
                <p14:modId xmlns:p14="http://schemas.microsoft.com/office/powerpoint/2010/main" val="2323080567"/>
              </p:ext>
            </p:extLst>
          </p:nvPr>
        </p:nvGraphicFramePr>
        <p:xfrm>
          <a:off x="1784350" y="2857500"/>
          <a:ext cx="4711700" cy="1320800"/>
        </p:xfrm>
        <a:graphic>
          <a:graphicData uri="http://schemas.openxmlformats.org/presentationml/2006/ole">
            <mc:AlternateContent xmlns:mc="http://schemas.openxmlformats.org/markup-compatibility/2006">
              <mc:Choice xmlns:v="urn:schemas-microsoft-com:vml" Requires="v">
                <p:oleObj spid="_x0000_s12698" name="Equation" r:id="rId4" imgW="4711680" imgH="1320480" progId="Equation.DSMT4">
                  <p:embed/>
                </p:oleObj>
              </mc:Choice>
              <mc:Fallback>
                <p:oleObj name="Equation" r:id="rId4" imgW="4711680" imgH="1320480" progId="Equation.DSMT4">
                  <p:embed/>
                  <p:pic>
                    <p:nvPicPr>
                      <p:cNvPr id="0" name=""/>
                      <p:cNvPicPr/>
                      <p:nvPr/>
                    </p:nvPicPr>
                    <p:blipFill>
                      <a:blip r:embed="rId5"/>
                      <a:stretch>
                        <a:fillRect/>
                      </a:stretch>
                    </p:blipFill>
                    <p:spPr>
                      <a:xfrm>
                        <a:off x="1784350" y="2857500"/>
                        <a:ext cx="4711700" cy="1320800"/>
                      </a:xfrm>
                      <a:prstGeom prst="rect">
                        <a:avLst/>
                      </a:prstGeom>
                    </p:spPr>
                  </p:pic>
                </p:oleObj>
              </mc:Fallback>
            </mc:AlternateContent>
          </a:graphicData>
        </a:graphic>
      </p:graphicFrame>
      <p:sp>
        <p:nvSpPr>
          <p:cNvPr id="21" name="Content Placeholder 24"/>
          <p:cNvSpPr>
            <a:spLocks noGrp="1"/>
          </p:cNvSpPr>
          <p:nvPr>
            <p:ph sz="quarter" idx="18"/>
          </p:nvPr>
        </p:nvSpPr>
        <p:spPr>
          <a:xfrm>
            <a:off x="1066064" y="4212822"/>
            <a:ext cx="7628853" cy="1952482"/>
          </a:xfrm>
        </p:spPr>
        <p:txBody>
          <a:bodyPr/>
          <a:lstStyle/>
          <a:p>
            <a:pPr marL="0" indent="0">
              <a:spcAft>
                <a:spcPts val="2000"/>
              </a:spcAft>
              <a:buNone/>
            </a:pPr>
            <a:r>
              <a:rPr lang="en-US" altLang="en-US" sz="2400" b="1" dirty="0"/>
              <a:t>The </a:t>
            </a:r>
            <a:r>
              <a:rPr lang="en-US" altLang="en-US" sz="2400" b="1" dirty="0">
                <a:solidFill>
                  <a:srgbClr val="3366FF"/>
                </a:solidFill>
              </a:rPr>
              <a:t>position of the equilibrium </a:t>
            </a:r>
            <a:r>
              <a:rPr lang="en-US" altLang="en-US" sz="2400" b="1" dirty="0"/>
              <a:t>depends upon the </a:t>
            </a:r>
            <a:r>
              <a:rPr lang="en-US" altLang="en-US" sz="2400" b="1" dirty="0">
                <a:solidFill>
                  <a:srgbClr val="3366FF"/>
                </a:solidFill>
              </a:rPr>
              <a:t>strengths of the acids and bases</a:t>
            </a:r>
            <a:r>
              <a:rPr lang="en-US" altLang="en-US" sz="2400" b="1" dirty="0"/>
              <a:t>.</a:t>
            </a:r>
          </a:p>
          <a:p>
            <a:pPr marL="0" indent="0">
              <a:buNone/>
            </a:pPr>
            <a:r>
              <a:rPr lang="en-US" altLang="en-US" sz="2400" b="1" dirty="0"/>
              <a:t>The stronger acid reacts with the stronger base to form the weaker acid and the weaker base.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41095" y="153072"/>
            <a:ext cx="7461810" cy="440677"/>
          </a:xfrm>
        </p:spPr>
        <p:txBody>
          <a:bodyPr/>
          <a:lstStyle/>
          <a:p>
            <a:r>
              <a:rPr lang="en-US" altLang="en-US" sz="3200" b="1" dirty="0">
                <a:ea typeface="MS PGothic" charset="-128"/>
                <a:cs typeface="ＭＳ Ｐゴシック" charset="-128"/>
              </a:rPr>
              <a:t>9.3	Acid and Base Strength (9)</a:t>
            </a:r>
            <a:endParaRPr lang="en-GB" sz="3200" b="1" dirty="0">
              <a:ea typeface="MS PGothic" charset="-128"/>
              <a:cs typeface="ＭＳ Ｐゴシック" charset="-128"/>
            </a:endParaRPr>
          </a:p>
        </p:txBody>
      </p:sp>
      <p:sp>
        <p:nvSpPr>
          <p:cNvPr id="38" name="Content Placeholder 20"/>
          <p:cNvSpPr>
            <a:spLocks noGrp="1"/>
          </p:cNvSpPr>
          <p:nvPr>
            <p:ph sz="quarter" idx="4294967295"/>
          </p:nvPr>
        </p:nvSpPr>
        <p:spPr>
          <a:xfrm>
            <a:off x="450140" y="638500"/>
            <a:ext cx="8247120" cy="792163"/>
          </a:xfrm>
        </p:spPr>
        <p:txBody>
          <a:bodyPr anchor="ctr"/>
          <a:lstStyle/>
          <a:p>
            <a:pPr marL="457200" lvl="0" indent="-457200" algn="ctr" eaLnBrk="1" hangingPunct="1">
              <a:spcBef>
                <a:spcPct val="0"/>
              </a:spcBef>
              <a:buFont typeface="+mj-lt"/>
              <a:buAutoNum type="alphaUcPeriod" startAt="2"/>
            </a:pPr>
            <a:r>
              <a:rPr lang="en-US" altLang="en-US" sz="2800" b="1" dirty="0">
                <a:solidFill>
                  <a:schemeClr val="tx2"/>
                </a:solidFill>
                <a:latin typeface="+mj-lt"/>
                <a:ea typeface="MS PGothic" charset="-128"/>
                <a:cs typeface="ＭＳ Ｐゴシック" charset="-128"/>
              </a:rPr>
              <a:t>Using Acid Strength to Predict the Direction of Equilibrium</a:t>
            </a:r>
            <a:endParaRPr lang="en-GB" sz="2800" b="1" dirty="0">
              <a:solidFill>
                <a:schemeClr val="tx2"/>
              </a:solidFill>
              <a:latin typeface="+mj-lt"/>
              <a:ea typeface="MS PGothic" charset="-128"/>
              <a:cs typeface="ＭＳ Ｐゴシック" charset="-128"/>
            </a:endParaRPr>
          </a:p>
        </p:txBody>
      </p:sp>
      <p:sp>
        <p:nvSpPr>
          <p:cNvPr id="32" name="Content Placeholder 6"/>
          <p:cNvSpPr>
            <a:spLocks noGrp="1"/>
          </p:cNvSpPr>
          <p:nvPr>
            <p:ph sz="quarter" idx="10"/>
          </p:nvPr>
        </p:nvSpPr>
        <p:spPr>
          <a:xfrm>
            <a:off x="1146538" y="1813157"/>
            <a:ext cx="7543773" cy="1064117"/>
          </a:xfrm>
          <a:noFill/>
        </p:spPr>
        <p:txBody>
          <a:bodyPr anchor="ctr"/>
          <a:lstStyle/>
          <a:p>
            <a:pPr marL="0" indent="0" eaLnBrk="1" hangingPunct="1">
              <a:spcBef>
                <a:spcPct val="0"/>
              </a:spcBef>
              <a:buNone/>
            </a:pPr>
            <a:r>
              <a:rPr lang="en-US" altLang="en-US" sz="2400" b="1" dirty="0"/>
              <a:t>When the </a:t>
            </a:r>
            <a:r>
              <a:rPr lang="en-US" altLang="en-US" sz="2400" b="1" dirty="0">
                <a:solidFill>
                  <a:srgbClr val="3366FF"/>
                </a:solidFill>
              </a:rPr>
              <a:t>stronger acid and base are the reactants</a:t>
            </a:r>
            <a:r>
              <a:rPr lang="en-US" altLang="en-US" sz="2400" b="1" dirty="0"/>
              <a:t> on the left side, the reaction readily occurs and the </a:t>
            </a:r>
            <a:r>
              <a:rPr lang="en-US" altLang="en-US" sz="2400" b="1" dirty="0">
                <a:solidFill>
                  <a:srgbClr val="3366FF"/>
                </a:solidFill>
              </a:rPr>
              <a:t>reaction proceeds to the right</a:t>
            </a:r>
            <a:r>
              <a:rPr lang="en-US" altLang="en-US" sz="2400" b="1" dirty="0"/>
              <a:t>.</a:t>
            </a:r>
          </a:p>
        </p:txBody>
      </p:sp>
      <p:pic>
        <p:nvPicPr>
          <p:cNvPr id="2" name="Picture 1" descr="The stronger acid and base are the reactants on the left side, the reaction readily occurs and the reaction proceeds to the righ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067" y="3301029"/>
            <a:ext cx="7200000" cy="1572904"/>
          </a:xfrm>
          <a:prstGeom prst="rect">
            <a:avLst/>
          </a:prstGeom>
        </p:spPr>
      </p:pic>
      <p:sp>
        <p:nvSpPr>
          <p:cNvPr id="37" name="Content Placeholder 16"/>
          <p:cNvSpPr>
            <a:spLocks noGrp="1"/>
          </p:cNvSpPr>
          <p:nvPr>
            <p:ph sz="quarter" idx="15"/>
          </p:nvPr>
        </p:nvSpPr>
        <p:spPr>
          <a:xfrm>
            <a:off x="1133326" y="5166738"/>
            <a:ext cx="7367855" cy="726139"/>
          </a:xfrm>
        </p:spPr>
        <p:txBody>
          <a:bodyPr anchor="ctr"/>
          <a:lstStyle/>
          <a:p>
            <a:pPr marL="0" indent="0">
              <a:buNone/>
            </a:pPr>
            <a:r>
              <a:rPr lang="en-US" altLang="en-US" sz="2400" b="1" dirty="0"/>
              <a:t>A larger forward arrow means that </a:t>
            </a:r>
            <a:r>
              <a:rPr lang="en-US" altLang="en-US" sz="2400" b="1" dirty="0">
                <a:solidFill>
                  <a:srgbClr val="3366FF"/>
                </a:solidFill>
              </a:rPr>
              <a:t>products are favored</a:t>
            </a:r>
            <a:r>
              <a:rPr lang="en-US" altLang="en-US" sz="2400" b="1" dirty="0"/>
              <a: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1273" y="130584"/>
            <a:ext cx="7481455" cy="484745"/>
          </a:xfrm>
        </p:spPr>
        <p:txBody>
          <a:bodyPr/>
          <a:lstStyle/>
          <a:p>
            <a:r>
              <a:rPr lang="en-US" altLang="en-US" sz="3200" b="1" dirty="0">
                <a:ea typeface="MS PGothic" charset="-128"/>
                <a:cs typeface="ＭＳ Ｐゴシック" charset="-128"/>
              </a:rPr>
              <a:t>9.3	Acid and Base Strength (10)</a:t>
            </a:r>
            <a:endParaRPr lang="en-GB" sz="3200" b="1" dirty="0">
              <a:ea typeface="MS PGothic" charset="-128"/>
              <a:cs typeface="ＭＳ Ｐゴシック" charset="-128"/>
            </a:endParaRPr>
          </a:p>
        </p:txBody>
      </p:sp>
      <p:sp>
        <p:nvSpPr>
          <p:cNvPr id="32" name="Content Placeholder 6"/>
          <p:cNvSpPr>
            <a:spLocks noGrp="1"/>
          </p:cNvSpPr>
          <p:nvPr>
            <p:ph sz="quarter" idx="10"/>
          </p:nvPr>
        </p:nvSpPr>
        <p:spPr>
          <a:xfrm>
            <a:off x="497197" y="634078"/>
            <a:ext cx="8156368" cy="813009"/>
          </a:xfrm>
          <a:noFill/>
        </p:spPr>
        <p:txBody>
          <a:bodyPr anchor="ctr"/>
          <a:lstStyle/>
          <a:p>
            <a:pPr marL="457200" indent="-457200" algn="ctr" eaLnBrk="1" hangingPunct="1">
              <a:spcBef>
                <a:spcPct val="0"/>
              </a:spcBef>
              <a:buFont typeface="+mj-lt"/>
              <a:buAutoNum type="alphaUcPeriod" startAt="2"/>
            </a:pPr>
            <a:r>
              <a:rPr lang="en-US" altLang="en-US" sz="2800" b="1" dirty="0">
                <a:solidFill>
                  <a:schemeClr val="tx2"/>
                </a:solidFill>
                <a:latin typeface="+mj-lt"/>
                <a:ea typeface="MS PGothic" charset="-128"/>
                <a:cs typeface="ＭＳ Ｐゴシック" charset="-128"/>
              </a:rPr>
              <a:t>Using Acid Strength to Predict the Direction of Equilibrium</a:t>
            </a:r>
          </a:p>
        </p:txBody>
      </p:sp>
      <p:sp>
        <p:nvSpPr>
          <p:cNvPr id="33" name="Content Placeholder 8"/>
          <p:cNvSpPr>
            <a:spLocks noGrp="1"/>
          </p:cNvSpPr>
          <p:nvPr>
            <p:ph sz="quarter" idx="11"/>
          </p:nvPr>
        </p:nvSpPr>
        <p:spPr>
          <a:xfrm>
            <a:off x="1137236" y="1741812"/>
            <a:ext cx="7481067" cy="1225550"/>
          </a:xfrm>
        </p:spPr>
        <p:txBody>
          <a:bodyPr anchor="ctr"/>
          <a:lstStyle/>
          <a:p>
            <a:pPr marL="0" indent="0" eaLnBrk="1" hangingPunct="1">
              <a:spcBef>
                <a:spcPct val="0"/>
              </a:spcBef>
              <a:buNone/>
            </a:pPr>
            <a:r>
              <a:rPr lang="en-US" altLang="en-US" sz="2400" b="1" dirty="0"/>
              <a:t>If an acid–base </a:t>
            </a:r>
            <a:r>
              <a:rPr lang="en-US" altLang="en-US" sz="2400" b="1" dirty="0">
                <a:solidFill>
                  <a:srgbClr val="3366FF"/>
                </a:solidFill>
              </a:rPr>
              <a:t>reaction would form the stronger acid and base</a:t>
            </a:r>
            <a:r>
              <a:rPr lang="en-US" altLang="en-US" sz="2400" b="1" dirty="0"/>
              <a:t>, equilibrium favors the </a:t>
            </a:r>
            <a:r>
              <a:rPr lang="en-US" altLang="en-US" sz="2400" b="1" dirty="0">
                <a:solidFill>
                  <a:srgbClr val="3366FF"/>
                </a:solidFill>
              </a:rPr>
              <a:t>reactants</a:t>
            </a:r>
            <a:r>
              <a:rPr lang="en-US" altLang="en-US" sz="2400" b="1" dirty="0"/>
              <a:t> and little product forms.</a:t>
            </a:r>
          </a:p>
        </p:txBody>
      </p:sp>
      <p:pic>
        <p:nvPicPr>
          <p:cNvPr id="2" name="Picture 1" descr="If an acid–base reaction would form the stronger acid and base, equilibrium favors the reactants and little product form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258" y="3307125"/>
            <a:ext cx="7273158" cy="1566808"/>
          </a:xfrm>
          <a:prstGeom prst="rect">
            <a:avLst/>
          </a:prstGeom>
        </p:spPr>
      </p:pic>
      <p:sp>
        <p:nvSpPr>
          <p:cNvPr id="38" name="Content Placeholder 20"/>
          <p:cNvSpPr>
            <a:spLocks noGrp="1"/>
          </p:cNvSpPr>
          <p:nvPr>
            <p:ph sz="quarter" idx="4294967295"/>
          </p:nvPr>
        </p:nvSpPr>
        <p:spPr>
          <a:xfrm>
            <a:off x="1129568" y="5124547"/>
            <a:ext cx="7375999" cy="792163"/>
          </a:xfrm>
        </p:spPr>
        <p:txBody>
          <a:bodyPr/>
          <a:lstStyle/>
          <a:p>
            <a:pPr marL="0" indent="0">
              <a:buNone/>
            </a:pPr>
            <a:r>
              <a:rPr lang="en-US" altLang="en-US" sz="2400" b="1" dirty="0"/>
              <a:t>A larger reverse arrow means that </a:t>
            </a:r>
            <a:r>
              <a:rPr lang="en-US" altLang="en-US" sz="2400" b="1" dirty="0">
                <a:solidFill>
                  <a:srgbClr val="3366FF"/>
                </a:solidFill>
              </a:rPr>
              <a:t>reactants are favored</a:t>
            </a:r>
            <a:r>
              <a:rPr lang="en-US" altLang="en-US" sz="2400" b="1" dirty="0"/>
              <a: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26965" y="331900"/>
            <a:ext cx="8290071" cy="484745"/>
          </a:xfrm>
        </p:spPr>
        <p:txBody>
          <a:bodyPr/>
          <a:lstStyle/>
          <a:p>
            <a:pPr eaLnBrk="1" hangingPunct="1"/>
            <a:r>
              <a:rPr lang="en-US" altLang="en-US" sz="3200" b="1" dirty="0">
                <a:ea typeface="MS PGothic" charset="-128"/>
                <a:cs typeface="ＭＳ Ｐゴシック" charset="-128"/>
              </a:rPr>
              <a:t>9.3	Acid and Base Strength (11)</a:t>
            </a:r>
            <a:endParaRPr lang="en-GB" sz="3200" b="1" dirty="0">
              <a:ea typeface="MS PGothic" charset="-128"/>
              <a:cs typeface="ＭＳ Ｐゴシック" charset="-128"/>
            </a:endParaRPr>
          </a:p>
        </p:txBody>
      </p:sp>
      <p:sp>
        <p:nvSpPr>
          <p:cNvPr id="8" name="Content Placeholder 7"/>
          <p:cNvSpPr>
            <a:spLocks noGrp="1"/>
          </p:cNvSpPr>
          <p:nvPr>
            <p:ph sz="quarter" idx="11"/>
          </p:nvPr>
        </p:nvSpPr>
        <p:spPr>
          <a:xfrm>
            <a:off x="786795" y="960926"/>
            <a:ext cx="7463932" cy="775280"/>
          </a:xfrm>
        </p:spPr>
        <p:txBody>
          <a:bodyPr/>
          <a:lstStyle/>
          <a:p>
            <a:pPr marL="0" indent="0" algn="ctr" eaLnBrk="1" hangingPunct="1">
              <a:spcBef>
                <a:spcPct val="0"/>
              </a:spcBef>
              <a:buNone/>
              <a:defRPr/>
            </a:pPr>
            <a:r>
              <a:rPr lang="en-US" altLang="en-US" sz="2400" b="1" kern="1200" dirty="0">
                <a:solidFill>
                  <a:schemeClr val="bg1"/>
                </a:solidFill>
                <a:latin typeface="Arial" pitchFamily="34" charset="0"/>
                <a:ea typeface="ＭＳ Ｐゴシック" pitchFamily="34" charset="-128"/>
                <a:cs typeface="+mn-cs"/>
              </a:rPr>
              <a:t>HOW TO Predict the Direction of Equilibrium </a:t>
            </a:r>
            <a:r>
              <a:rPr lang="en-US" altLang="en-US" sz="2400" b="1" kern="1200">
                <a:solidFill>
                  <a:schemeClr val="bg1"/>
                </a:solidFill>
                <a:latin typeface="Arial" pitchFamily="34" charset="0"/>
                <a:ea typeface="ＭＳ Ｐゴシック" pitchFamily="34" charset="-128"/>
                <a:cs typeface="+mn-cs"/>
              </a:rPr>
              <a:t>in an </a:t>
            </a:r>
            <a:r>
              <a:rPr lang="en-US" altLang="en-US" sz="2400" b="1" kern="1200" dirty="0">
                <a:solidFill>
                  <a:schemeClr val="bg1"/>
                </a:solidFill>
                <a:latin typeface="Arial" pitchFamily="34" charset="0"/>
                <a:ea typeface="ＭＳ Ｐゴシック" pitchFamily="34" charset="-128"/>
                <a:cs typeface="+mn-cs"/>
              </a:rPr>
              <a:t>Acid–Base Reaction</a:t>
            </a:r>
          </a:p>
        </p:txBody>
      </p:sp>
      <p:sp>
        <p:nvSpPr>
          <p:cNvPr id="9" name="Content Placeholder 8"/>
          <p:cNvSpPr>
            <a:spLocks noGrp="1"/>
          </p:cNvSpPr>
          <p:nvPr>
            <p:ph sz="quarter" idx="12"/>
          </p:nvPr>
        </p:nvSpPr>
        <p:spPr>
          <a:xfrm>
            <a:off x="767737" y="2088848"/>
            <a:ext cx="1480035" cy="469233"/>
          </a:xfrm>
        </p:spPr>
        <p:txBody>
          <a:bodyPr anchor="ctr"/>
          <a:lstStyle/>
          <a:p>
            <a:pPr marL="0" indent="0" algn="ctr" eaLnBrk="1" hangingPunct="1">
              <a:spcBef>
                <a:spcPct val="0"/>
              </a:spcBef>
              <a:buNone/>
              <a:defRPr/>
            </a:pPr>
            <a:r>
              <a:rPr lang="en-US" sz="2400" b="1" kern="1200" dirty="0">
                <a:solidFill>
                  <a:schemeClr val="bg1"/>
                </a:solidFill>
                <a:ea typeface="+mn-ea"/>
                <a:cs typeface="+mn-cs"/>
              </a:rPr>
              <a:t>Example</a:t>
            </a:r>
          </a:p>
        </p:txBody>
      </p:sp>
      <p:sp>
        <p:nvSpPr>
          <p:cNvPr id="11" name="Content Placeholder 10"/>
          <p:cNvSpPr>
            <a:spLocks noGrp="1"/>
          </p:cNvSpPr>
          <p:nvPr>
            <p:ph sz="quarter" idx="14"/>
          </p:nvPr>
        </p:nvSpPr>
        <p:spPr>
          <a:xfrm>
            <a:off x="2343773" y="1916832"/>
            <a:ext cx="6030137" cy="793050"/>
          </a:xfrm>
        </p:spPr>
        <p:txBody>
          <a:bodyPr anchor="ctr"/>
          <a:lstStyle/>
          <a:p>
            <a:pPr marL="0" indent="0" eaLnBrk="1" hangingPunct="1">
              <a:spcBef>
                <a:spcPct val="0"/>
              </a:spcBef>
              <a:buNone/>
            </a:pPr>
            <a:r>
              <a:rPr lang="en-US" altLang="en-US" sz="2400" b="1" kern="1200" dirty="0">
                <a:latin typeface="Arial" charset="0"/>
                <a:ea typeface="MS PGothic" charset="-128"/>
                <a:cs typeface="ＭＳ Ｐゴシック" charset="-128"/>
              </a:rPr>
              <a:t>Are the reactants or products favored in the following acid–base reaction?</a:t>
            </a:r>
          </a:p>
        </p:txBody>
      </p:sp>
      <p:pic>
        <p:nvPicPr>
          <p:cNvPr id="6" name="Picture 5" descr="The reaction of HCN with OH- illustrates how to predict the direction of an equilibrium. CN- is the conjugate base formed from the HCN acid. H2O is the conjugate acid formed from the hydroxide base."/>
          <p:cNvPicPr>
            <a:picLocks noChangeAspect="1"/>
          </p:cNvPicPr>
          <p:nvPr/>
        </p:nvPicPr>
        <p:blipFill rotWithShape="1">
          <a:blip r:embed="rId3">
            <a:extLst>
              <a:ext uri="{28A0092B-C50C-407E-A947-70E740481C1C}">
                <a14:useLocalDpi xmlns:a14="http://schemas.microsoft.com/office/drawing/2010/main" val="0"/>
              </a:ext>
            </a:extLst>
          </a:blip>
          <a:srcRect t="1828" b="6663"/>
          <a:stretch/>
        </p:blipFill>
        <p:spPr>
          <a:xfrm>
            <a:off x="801436" y="2715490"/>
            <a:ext cx="7657240" cy="2761521"/>
          </a:xfrm>
          <a:prstGeom prst="rect">
            <a:avLst/>
          </a:prstGeom>
        </p:spPr>
      </p:pic>
      <p:sp>
        <p:nvSpPr>
          <p:cNvPr id="10" name="Content Placeholder 9"/>
          <p:cNvSpPr>
            <a:spLocks noGrp="1"/>
          </p:cNvSpPr>
          <p:nvPr>
            <p:ph sz="quarter" idx="13"/>
          </p:nvPr>
        </p:nvSpPr>
        <p:spPr>
          <a:xfrm>
            <a:off x="688648" y="5722820"/>
            <a:ext cx="1493071" cy="384428"/>
          </a:xfrm>
        </p:spPr>
        <p:txBody>
          <a:bodyPr/>
          <a:lstStyle/>
          <a:p>
            <a:pPr marL="0" indent="0" algn="ctr" eaLnBrk="1" hangingPunct="1">
              <a:spcBef>
                <a:spcPct val="0"/>
              </a:spcBef>
              <a:buNone/>
              <a:defRPr/>
            </a:pPr>
            <a:r>
              <a:rPr lang="en-US" sz="2400" b="1" kern="1200" dirty="0">
                <a:solidFill>
                  <a:schemeClr val="bg1"/>
                </a:solidFill>
                <a:ea typeface="+mn-ea"/>
                <a:cs typeface="+mn-cs"/>
              </a:rPr>
              <a:t>Step [1]</a:t>
            </a:r>
          </a:p>
        </p:txBody>
      </p:sp>
      <p:sp>
        <p:nvSpPr>
          <p:cNvPr id="12" name="Content Placeholder 3">
            <a:extLst>
              <a:ext uri="{FF2B5EF4-FFF2-40B4-BE49-F238E27FC236}">
                <a16:creationId xmlns:a16="http://schemas.microsoft.com/office/drawing/2014/main" id="{45ABAE04-9DC7-4373-BC55-1823D0B814DC}"/>
              </a:ext>
            </a:extLst>
          </p:cNvPr>
          <p:cNvSpPr>
            <a:spLocks noGrp="1"/>
          </p:cNvSpPr>
          <p:nvPr>
            <p:ph sz="quarter" idx="10"/>
          </p:nvPr>
        </p:nvSpPr>
        <p:spPr>
          <a:xfrm>
            <a:off x="2425615" y="5577795"/>
            <a:ext cx="6178833" cy="788359"/>
          </a:xfrm>
        </p:spPr>
        <p:txBody>
          <a:bodyPr/>
          <a:lstStyle/>
          <a:p>
            <a:pPr marL="0" lvl="0" indent="0" eaLnBrk="1" hangingPunct="1">
              <a:spcBef>
                <a:spcPct val="0"/>
              </a:spcBef>
              <a:buNone/>
            </a:pPr>
            <a:r>
              <a:rPr lang="en-US" altLang="en-US" sz="2400" b="1" kern="1200" dirty="0">
                <a:solidFill>
                  <a:prstClr val="black"/>
                </a:solidFill>
                <a:latin typeface="Arial" charset="0"/>
                <a:ea typeface="MS PGothic" charset="-128"/>
                <a:cs typeface="ＭＳ Ｐゴシック" charset="-128"/>
              </a:rPr>
              <a:t>Identify the acid in the reactants and the conjugate acid in the products.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588703" y="318239"/>
            <a:ext cx="7966595" cy="533219"/>
          </a:xfrm>
        </p:spPr>
        <p:txBody>
          <a:bodyPr/>
          <a:lstStyle/>
          <a:p>
            <a:pPr eaLnBrk="1" hangingPunct="1"/>
            <a:r>
              <a:rPr lang="en-US" altLang="en-US" sz="3200" b="1" dirty="0">
                <a:ea typeface="MS PGothic" charset="-128"/>
                <a:cs typeface="ＭＳ Ｐゴシック" charset="-128"/>
              </a:rPr>
              <a:t>9.3	Acid and Base Strength (12)</a:t>
            </a:r>
            <a:endParaRPr lang="en-GB" sz="3200" b="1" dirty="0">
              <a:ea typeface="MS PGothic" charset="-128"/>
              <a:cs typeface="ＭＳ Ｐゴシック" charset="-128"/>
            </a:endParaRPr>
          </a:p>
        </p:txBody>
      </p:sp>
      <p:sp>
        <p:nvSpPr>
          <p:cNvPr id="3" name="Content Placeholder 2"/>
          <p:cNvSpPr>
            <a:spLocks noGrp="1"/>
          </p:cNvSpPr>
          <p:nvPr>
            <p:ph sz="quarter" idx="10"/>
          </p:nvPr>
        </p:nvSpPr>
        <p:spPr>
          <a:xfrm>
            <a:off x="784487" y="965555"/>
            <a:ext cx="7457178" cy="856403"/>
          </a:xfrm>
        </p:spPr>
        <p:txBody>
          <a:bodyPr/>
          <a:lstStyle/>
          <a:p>
            <a:pPr marL="0" indent="0" algn="ctr" eaLnBrk="1" hangingPunct="1">
              <a:spcBef>
                <a:spcPct val="0"/>
              </a:spcBef>
              <a:buNone/>
              <a:defRPr/>
            </a:pPr>
            <a:r>
              <a:rPr lang="en-US" altLang="en-US" sz="2400" b="1" kern="1200" dirty="0">
                <a:solidFill>
                  <a:schemeClr val="bg1"/>
                </a:solidFill>
                <a:latin typeface="Arial" pitchFamily="34" charset="0"/>
                <a:ea typeface="ＭＳ Ｐゴシック" pitchFamily="34" charset="-128"/>
                <a:cs typeface="+mn-cs"/>
              </a:rPr>
              <a:t>HOW TO Predict the Direction of Equilibrium in an </a:t>
            </a:r>
          </a:p>
          <a:p>
            <a:pPr marL="0" indent="0" algn="ctr" eaLnBrk="1" hangingPunct="1">
              <a:spcBef>
                <a:spcPct val="0"/>
              </a:spcBef>
              <a:buNone/>
              <a:defRPr/>
            </a:pPr>
            <a:r>
              <a:rPr lang="en-US" altLang="en-US" sz="2400" b="1" kern="1200" dirty="0">
                <a:solidFill>
                  <a:schemeClr val="bg1"/>
                </a:solidFill>
                <a:latin typeface="Arial" pitchFamily="34" charset="0"/>
                <a:ea typeface="ＭＳ Ｐゴシック" pitchFamily="34" charset="-128"/>
                <a:cs typeface="+mn-cs"/>
              </a:rPr>
              <a:t>Acid–Base Reaction</a:t>
            </a:r>
          </a:p>
        </p:txBody>
      </p:sp>
      <p:sp>
        <p:nvSpPr>
          <p:cNvPr id="4" name="Content Placeholder 3"/>
          <p:cNvSpPr>
            <a:spLocks noGrp="1"/>
          </p:cNvSpPr>
          <p:nvPr>
            <p:ph sz="quarter" idx="11"/>
          </p:nvPr>
        </p:nvSpPr>
        <p:spPr>
          <a:xfrm>
            <a:off x="792285" y="2195625"/>
            <a:ext cx="1309800" cy="406506"/>
          </a:xfrm>
        </p:spPr>
        <p:txBody>
          <a:bodyPr/>
          <a:lstStyle/>
          <a:p>
            <a:pPr marL="0" indent="0" algn="ctr" eaLnBrk="1" hangingPunct="1">
              <a:spcBef>
                <a:spcPct val="0"/>
              </a:spcBef>
              <a:buNone/>
              <a:defRPr/>
            </a:pPr>
            <a:r>
              <a:rPr lang="en-US" sz="2400" b="1" kern="1200" dirty="0">
                <a:solidFill>
                  <a:schemeClr val="bg1"/>
                </a:solidFill>
                <a:ea typeface="+mn-ea"/>
                <a:cs typeface="+mn-cs"/>
              </a:rPr>
              <a:t>Step [2]</a:t>
            </a:r>
          </a:p>
        </p:txBody>
      </p:sp>
      <p:sp>
        <p:nvSpPr>
          <p:cNvPr id="5" name="Content Placeholder 4"/>
          <p:cNvSpPr>
            <a:spLocks noGrp="1"/>
          </p:cNvSpPr>
          <p:nvPr>
            <p:ph sz="quarter" idx="12"/>
          </p:nvPr>
        </p:nvSpPr>
        <p:spPr>
          <a:xfrm>
            <a:off x="2266922" y="2060848"/>
            <a:ext cx="6323012" cy="792162"/>
          </a:xfrm>
        </p:spPr>
        <p:txBody>
          <a:bodyPr/>
          <a:lstStyle/>
          <a:p>
            <a:pPr marL="0" indent="0" eaLnBrk="1" hangingPunct="1">
              <a:spcBef>
                <a:spcPct val="0"/>
              </a:spcBef>
              <a:buNone/>
            </a:pPr>
            <a:r>
              <a:rPr lang="en-US" altLang="en-US" sz="2400" b="1" kern="1200" dirty="0">
                <a:latin typeface="Arial" charset="0"/>
                <a:ea typeface="MS PGothic" charset="-128"/>
                <a:cs typeface="ＭＳ Ｐゴシック" charset="-128"/>
              </a:rPr>
              <a:t>Determine the relative strength of the acid and the conjugate acid.</a:t>
            </a:r>
          </a:p>
        </p:txBody>
      </p:sp>
      <p:sp>
        <p:nvSpPr>
          <p:cNvPr id="6" name="Content Placeholder 5"/>
          <p:cNvSpPr>
            <a:spLocks noGrp="1"/>
          </p:cNvSpPr>
          <p:nvPr>
            <p:ph sz="quarter" idx="13"/>
          </p:nvPr>
        </p:nvSpPr>
        <p:spPr>
          <a:xfrm>
            <a:off x="1072636" y="2998638"/>
            <a:ext cx="7365600" cy="420354"/>
          </a:xfrm>
        </p:spPr>
        <p:txBody>
          <a:bodyPr anchor="ctr"/>
          <a:lstStyle/>
          <a:p>
            <a:pPr marL="0" indent="0" eaLnBrk="1" hangingPunct="1">
              <a:spcBef>
                <a:spcPct val="0"/>
              </a:spcBef>
            </a:pPr>
            <a:r>
              <a:rPr lang="en-US" altLang="en-US" sz="2400" b="1" kern="1200" dirty="0">
                <a:latin typeface="Arial" panose="020B0604020202020204" pitchFamily="34" charset="0"/>
                <a:ea typeface="MS PGothic" charset="-128"/>
                <a:cs typeface="Arial" panose="020B0604020202020204" pitchFamily="34" charset="0"/>
              </a:rPr>
              <a:t>From Table 9.1, HCN is a stronger acid than </a:t>
            </a:r>
            <a:r>
              <a:rPr lang="en-US" altLang="en-US" sz="2400" b="1" i="0" kern="1200" dirty="0">
                <a:latin typeface="Arial" panose="020B0604020202020204" pitchFamily="34" charset="0"/>
                <a:ea typeface="MS PGothic" charset="-128"/>
                <a:cs typeface="Arial" panose="020B0604020202020204" pitchFamily="34" charset="0"/>
              </a:rPr>
              <a:t>H</a:t>
            </a:r>
            <a:r>
              <a:rPr lang="en-US" altLang="en-US" sz="2400" b="1" i="0" kern="1200" baseline="-25000" dirty="0">
                <a:latin typeface="Arial" panose="020B0604020202020204" pitchFamily="34" charset="0"/>
                <a:ea typeface="MS PGothic" charset="-128"/>
                <a:cs typeface="Arial" panose="020B0604020202020204" pitchFamily="34" charset="0"/>
              </a:rPr>
              <a:t>2</a:t>
            </a:r>
            <a:r>
              <a:rPr lang="en-US" altLang="en-US" sz="2400" b="1" i="0" kern="1200" dirty="0">
                <a:latin typeface="Arial" panose="020B0604020202020204" pitchFamily="34" charset="0"/>
                <a:ea typeface="MS PGothic" charset="-128"/>
                <a:cs typeface="Arial" panose="020B0604020202020204" pitchFamily="34" charset="0"/>
              </a:rPr>
              <a:t>O</a:t>
            </a:r>
            <a:r>
              <a:rPr lang="en-US" altLang="en-US" sz="2400" b="1" kern="1200" dirty="0">
                <a:latin typeface="Arial" panose="020B0604020202020204" pitchFamily="34" charset="0"/>
                <a:ea typeface="MS PGothic" charset="-128"/>
                <a:cs typeface="Arial" panose="020B0604020202020204" pitchFamily="34" charset="0"/>
              </a:rPr>
              <a:t>.</a:t>
            </a:r>
          </a:p>
        </p:txBody>
      </p:sp>
      <p:sp>
        <p:nvSpPr>
          <p:cNvPr id="7" name="Content Placeholder 6"/>
          <p:cNvSpPr>
            <a:spLocks noGrp="1"/>
          </p:cNvSpPr>
          <p:nvPr>
            <p:ph sz="quarter" idx="14"/>
          </p:nvPr>
        </p:nvSpPr>
        <p:spPr>
          <a:xfrm>
            <a:off x="770813" y="3823376"/>
            <a:ext cx="1303175" cy="341334"/>
          </a:xfrm>
        </p:spPr>
        <p:txBody>
          <a:bodyPr anchor="ctr"/>
          <a:lstStyle/>
          <a:p>
            <a:pPr marL="0" indent="0" algn="ctr" eaLnBrk="1" hangingPunct="1">
              <a:spcBef>
                <a:spcPct val="0"/>
              </a:spcBef>
              <a:buNone/>
              <a:defRPr/>
            </a:pPr>
            <a:r>
              <a:rPr lang="en-US" sz="2400" b="1" kern="1200" dirty="0">
                <a:solidFill>
                  <a:schemeClr val="bg1"/>
                </a:solidFill>
                <a:ea typeface="+mn-ea"/>
                <a:cs typeface="+mn-cs"/>
              </a:rPr>
              <a:t>Step [3]</a:t>
            </a:r>
          </a:p>
        </p:txBody>
      </p:sp>
      <p:sp>
        <p:nvSpPr>
          <p:cNvPr id="8" name="Content Placeholder 7"/>
          <p:cNvSpPr>
            <a:spLocks noGrp="1"/>
          </p:cNvSpPr>
          <p:nvPr>
            <p:ph sz="quarter" idx="15"/>
          </p:nvPr>
        </p:nvSpPr>
        <p:spPr>
          <a:xfrm>
            <a:off x="2267744" y="3701392"/>
            <a:ext cx="5832647" cy="590366"/>
          </a:xfrm>
        </p:spPr>
        <p:txBody>
          <a:bodyPr anchor="ctr"/>
          <a:lstStyle/>
          <a:p>
            <a:pPr marL="0" indent="0" eaLnBrk="1" hangingPunct="1">
              <a:spcBef>
                <a:spcPct val="0"/>
              </a:spcBef>
              <a:buNone/>
            </a:pPr>
            <a:r>
              <a:rPr lang="en-US" altLang="en-US" sz="2400" b="1" kern="1200" dirty="0">
                <a:latin typeface="Arial" charset="0"/>
                <a:ea typeface="MS PGothic" charset="-128"/>
                <a:cs typeface="ＭＳ Ｐゴシック" charset="-128"/>
              </a:rPr>
              <a:t>Equilibrium favors the formation of the weaker acid.</a:t>
            </a:r>
          </a:p>
        </p:txBody>
      </p:sp>
      <p:pic>
        <p:nvPicPr>
          <p:cNvPr id="2" name="Picture 1" descr="The stronger acid HCN is a reactant, the reaction proceeds to the right to form the weaker acid, H2O. Unequal equilibrium arrows are drawn with the larger arrow pointing towards the product side on the righ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917" y="4462842"/>
            <a:ext cx="7443861" cy="1536325"/>
          </a:xfrm>
          <a:prstGeom prst="rect">
            <a:avLst/>
          </a:prstGeom>
        </p:spPr>
      </p:pic>
      <p:sp>
        <p:nvSpPr>
          <p:cNvPr id="43" name="Content Placeholder 42"/>
          <p:cNvSpPr>
            <a:spLocks noGrp="1"/>
          </p:cNvSpPr>
          <p:nvPr>
            <p:ph sz="quarter" idx="19"/>
          </p:nvPr>
        </p:nvSpPr>
        <p:spPr>
          <a:xfrm>
            <a:off x="5298759" y="5899981"/>
            <a:ext cx="3324489" cy="405789"/>
          </a:xfrm>
        </p:spPr>
        <p:txBody>
          <a:bodyPr anchor="ctr"/>
          <a:lstStyle/>
          <a:p>
            <a:pPr marL="0" indent="0" eaLnBrk="1" hangingPunct="1">
              <a:spcBef>
                <a:spcPct val="0"/>
              </a:spcBef>
              <a:buNone/>
            </a:pPr>
            <a:r>
              <a:rPr lang="en-US" altLang="en-US" sz="2400" b="1" kern="1200" dirty="0">
                <a:solidFill>
                  <a:srgbClr val="3366FF"/>
                </a:solidFill>
                <a:latin typeface="Arial" charset="0"/>
                <a:ea typeface="MS PGothic" charset="-128"/>
                <a:cs typeface="ＭＳ Ｐゴシック" charset="-128"/>
              </a:rPr>
              <a:t>Products are favored.</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60783"/>
            <a:ext cx="8229600" cy="1143000"/>
          </a:xfrm>
        </p:spPr>
        <p:txBody>
          <a:bodyPr/>
          <a:lstStyle/>
          <a:p>
            <a:pPr eaLnBrk="1" hangingPunct="1"/>
            <a:r>
              <a:rPr lang="en-US" altLang="en-US" sz="3200" b="1" dirty="0">
                <a:ea typeface="MS PGothic" charset="-128"/>
                <a:cs typeface="ＭＳ Ｐゴシック" charset="-128"/>
              </a:rPr>
              <a:t>9.4	Equilibrium and Acid Dissociation Constants (1)</a:t>
            </a:r>
            <a:endParaRPr lang="en-GB" sz="3200" b="1" dirty="0">
              <a:ea typeface="MS PGothic" charset="-128"/>
              <a:cs typeface="ＭＳ Ｐゴシック" charset="-128"/>
            </a:endParaRPr>
          </a:p>
        </p:txBody>
      </p:sp>
      <p:sp>
        <p:nvSpPr>
          <p:cNvPr id="10" name="Content Placeholder 6"/>
          <p:cNvSpPr>
            <a:spLocks noGrp="1"/>
          </p:cNvSpPr>
          <p:nvPr>
            <p:ph sz="quarter" idx="10"/>
          </p:nvPr>
        </p:nvSpPr>
        <p:spPr>
          <a:xfrm>
            <a:off x="827584" y="1645388"/>
            <a:ext cx="8075612" cy="823913"/>
          </a:xfrm>
          <a:noFill/>
        </p:spPr>
        <p:txBody>
          <a:bodyPr anchor="ctr"/>
          <a:lstStyle/>
          <a:p>
            <a:pPr marL="0" indent="0" eaLnBrk="1" hangingPunct="1">
              <a:spcBef>
                <a:spcPct val="0"/>
              </a:spcBef>
              <a:buNone/>
            </a:pPr>
            <a:r>
              <a:rPr lang="en-US" altLang="en-US" sz="2400" b="1" dirty="0"/>
              <a:t>For the reaction where an </a:t>
            </a:r>
            <a:r>
              <a:rPr lang="en-US" altLang="en-US" sz="2400" b="1" dirty="0">
                <a:solidFill>
                  <a:srgbClr val="D90000"/>
                </a:solidFill>
              </a:rPr>
              <a:t>acid</a:t>
            </a:r>
            <a:r>
              <a:rPr lang="en-US" altLang="en-US" sz="2400" b="1" dirty="0"/>
              <a:t> (HA) </a:t>
            </a:r>
            <a:r>
              <a:rPr lang="en-US" altLang="en-US" sz="2400" b="1" dirty="0">
                <a:solidFill>
                  <a:srgbClr val="D90000"/>
                </a:solidFill>
              </a:rPr>
              <a:t>dissolves in water</a:t>
            </a:r>
            <a:r>
              <a:rPr lang="en-US" altLang="en-US" sz="2400" b="1" dirty="0"/>
              <a:t>,</a:t>
            </a:r>
          </a:p>
        </p:txBody>
      </p:sp>
      <p:graphicFrame>
        <p:nvGraphicFramePr>
          <p:cNvPr id="2" name="Object 1">
            <a:extLst>
              <a:ext uri="{FF2B5EF4-FFF2-40B4-BE49-F238E27FC236}">
                <a16:creationId xmlns:a16="http://schemas.microsoft.com/office/drawing/2014/main" id="{0B3B47BB-4C2B-433C-B309-3860DD4680C8}"/>
              </a:ext>
            </a:extLst>
          </p:cNvPr>
          <p:cNvGraphicFramePr>
            <a:graphicFrameLocks noChangeAspect="1"/>
          </p:cNvGraphicFramePr>
          <p:nvPr>
            <p:extLst>
              <p:ext uri="{D42A27DB-BD31-4B8C-83A1-F6EECF244321}">
                <p14:modId xmlns:p14="http://schemas.microsoft.com/office/powerpoint/2010/main" val="3409680175"/>
              </p:ext>
            </p:extLst>
          </p:nvPr>
        </p:nvGraphicFramePr>
        <p:xfrm>
          <a:off x="1739900" y="3052763"/>
          <a:ext cx="5410200" cy="444500"/>
        </p:xfrm>
        <a:graphic>
          <a:graphicData uri="http://schemas.openxmlformats.org/presentationml/2006/ole">
            <mc:AlternateContent xmlns:mc="http://schemas.openxmlformats.org/markup-compatibility/2006">
              <mc:Choice xmlns:v="urn:schemas-microsoft-com:vml" Requires="v">
                <p:oleObj spid="_x0000_s13935" name="Equation" r:id="rId4" imgW="5410080" imgH="444240" progId="Equation.DSMT4">
                  <p:embed/>
                </p:oleObj>
              </mc:Choice>
              <mc:Fallback>
                <p:oleObj name="Equation" r:id="rId4" imgW="5410080" imgH="444240" progId="Equation.DSMT4">
                  <p:embed/>
                  <p:pic>
                    <p:nvPicPr>
                      <p:cNvPr id="0" name=""/>
                      <p:cNvPicPr/>
                      <p:nvPr/>
                    </p:nvPicPr>
                    <p:blipFill>
                      <a:blip r:embed="rId5"/>
                      <a:stretch>
                        <a:fillRect/>
                      </a:stretch>
                    </p:blipFill>
                    <p:spPr>
                      <a:xfrm>
                        <a:off x="1739900" y="3052763"/>
                        <a:ext cx="5410200" cy="444500"/>
                      </a:xfrm>
                      <a:prstGeom prst="rect">
                        <a:avLst/>
                      </a:prstGeom>
                    </p:spPr>
                  </p:pic>
                </p:oleObj>
              </mc:Fallback>
            </mc:AlternateContent>
          </a:graphicData>
        </a:graphic>
      </p:graphicFrame>
      <p:sp>
        <p:nvSpPr>
          <p:cNvPr id="12" name="Content Placeholder 10"/>
          <p:cNvSpPr>
            <a:spLocks noGrp="1"/>
          </p:cNvSpPr>
          <p:nvPr>
            <p:ph sz="quarter" idx="12"/>
          </p:nvPr>
        </p:nvSpPr>
        <p:spPr>
          <a:xfrm>
            <a:off x="827584" y="3819483"/>
            <a:ext cx="7402612" cy="417211"/>
          </a:xfrm>
        </p:spPr>
        <p:txBody>
          <a:bodyPr anchor="ctr"/>
          <a:lstStyle/>
          <a:p>
            <a:pPr eaLnBrk="1" hangingPunct="1">
              <a:spcBef>
                <a:spcPct val="0"/>
              </a:spcBef>
              <a:buFontTx/>
              <a:buNone/>
            </a:pPr>
            <a:r>
              <a:rPr lang="en-US" altLang="en-US" sz="2400" b="1" dirty="0"/>
              <a:t>the following </a:t>
            </a:r>
            <a:r>
              <a:rPr lang="en-US" altLang="en-US" sz="2400" b="1" dirty="0">
                <a:solidFill>
                  <a:srgbClr val="D90000"/>
                </a:solidFill>
              </a:rPr>
              <a:t>equilibrium constant </a:t>
            </a:r>
            <a:r>
              <a:rPr lang="en-US" altLang="en-US" sz="2400" b="1" dirty="0"/>
              <a:t>can be written:</a:t>
            </a:r>
          </a:p>
        </p:txBody>
      </p:sp>
      <p:graphicFrame>
        <p:nvGraphicFramePr>
          <p:cNvPr id="3" name="Object 2">
            <a:extLst>
              <a:ext uri="{FF2B5EF4-FFF2-40B4-BE49-F238E27FC236}">
                <a16:creationId xmlns:a16="http://schemas.microsoft.com/office/drawing/2014/main" id="{EDBD37CF-2A92-4CD8-90BE-CDDC004E9602}"/>
              </a:ext>
            </a:extLst>
          </p:cNvPr>
          <p:cNvGraphicFramePr>
            <a:graphicFrameLocks noChangeAspect="1"/>
          </p:cNvGraphicFramePr>
          <p:nvPr>
            <p:extLst>
              <p:ext uri="{D42A27DB-BD31-4B8C-83A1-F6EECF244321}">
                <p14:modId xmlns:p14="http://schemas.microsoft.com/office/powerpoint/2010/main" val="660879398"/>
              </p:ext>
            </p:extLst>
          </p:nvPr>
        </p:nvGraphicFramePr>
        <p:xfrm>
          <a:off x="2711450" y="4573588"/>
          <a:ext cx="2413000" cy="965200"/>
        </p:xfrm>
        <a:graphic>
          <a:graphicData uri="http://schemas.openxmlformats.org/presentationml/2006/ole">
            <mc:AlternateContent xmlns:mc="http://schemas.openxmlformats.org/markup-compatibility/2006">
              <mc:Choice xmlns:v="urn:schemas-microsoft-com:vml" Requires="v">
                <p:oleObj spid="_x0000_s13936" name="Equation" r:id="rId6" imgW="2412720" imgH="965160" progId="Equation.DSMT4">
                  <p:embed/>
                </p:oleObj>
              </mc:Choice>
              <mc:Fallback>
                <p:oleObj name="Equation" r:id="rId6" imgW="2412720" imgH="965160" progId="Equation.DSMT4">
                  <p:embed/>
                  <p:pic>
                    <p:nvPicPr>
                      <p:cNvPr id="0" name=""/>
                      <p:cNvPicPr/>
                      <p:nvPr/>
                    </p:nvPicPr>
                    <p:blipFill>
                      <a:blip r:embed="rId7"/>
                      <a:stretch>
                        <a:fillRect/>
                      </a:stretch>
                    </p:blipFill>
                    <p:spPr>
                      <a:xfrm>
                        <a:off x="2711450" y="4573588"/>
                        <a:ext cx="2413000" cy="965200"/>
                      </a:xfrm>
                      <a:prstGeom prst="rect">
                        <a:avLst/>
                      </a:prstGeom>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30128"/>
            <a:ext cx="8229600" cy="1004311"/>
          </a:xfrm>
        </p:spPr>
        <p:txBody>
          <a:bodyPr/>
          <a:lstStyle/>
          <a:p>
            <a:pPr eaLnBrk="1" hangingPunct="1"/>
            <a:r>
              <a:rPr lang="en-US" altLang="en-US" sz="3200" b="1" dirty="0">
                <a:ea typeface="MS PGothic" charset="-128"/>
                <a:cs typeface="ＭＳ Ｐゴシック" charset="-128"/>
              </a:rPr>
              <a:t>9.4	Equilibrium and Acid Dissociation Constants (2)</a:t>
            </a:r>
            <a:endParaRPr lang="en-GB" sz="3200" b="1" dirty="0">
              <a:ea typeface="MS PGothic" charset="-128"/>
              <a:cs typeface="ＭＳ Ｐゴシック" charset="-128"/>
            </a:endParaRPr>
          </a:p>
        </p:txBody>
      </p:sp>
      <p:sp>
        <p:nvSpPr>
          <p:cNvPr id="9" name="Content Placeholder 6"/>
          <p:cNvSpPr>
            <a:spLocks noGrp="1"/>
          </p:cNvSpPr>
          <p:nvPr>
            <p:ph sz="quarter" idx="10"/>
          </p:nvPr>
        </p:nvSpPr>
        <p:spPr>
          <a:xfrm>
            <a:off x="971831" y="1639922"/>
            <a:ext cx="7715747" cy="827173"/>
          </a:xfrm>
          <a:noFill/>
        </p:spPr>
        <p:txBody>
          <a:bodyPr/>
          <a:lstStyle/>
          <a:p>
            <a:pPr marL="0" indent="0" eaLnBrk="1" hangingPunct="1">
              <a:spcBef>
                <a:spcPct val="0"/>
              </a:spcBef>
              <a:buNone/>
            </a:pPr>
            <a:r>
              <a:rPr lang="en-US" altLang="en-US" sz="2400" b="1" dirty="0"/>
              <a:t>Multiplying both sides by </a:t>
            </a:r>
            <a:r>
              <a:rPr lang="en-US" altLang="en-US" sz="2400" b="1" i="0" dirty="0"/>
              <a:t>[H</a:t>
            </a:r>
            <a:r>
              <a:rPr lang="en-US" altLang="en-US" sz="2400" b="1" i="0" baseline="-25000" dirty="0"/>
              <a:t>2</a:t>
            </a:r>
            <a:r>
              <a:rPr lang="en-US" altLang="en-US" sz="2400" b="1" i="0" dirty="0"/>
              <a:t>O]</a:t>
            </a:r>
            <a:r>
              <a:rPr lang="en-US" altLang="en-US" sz="2400" b="1" dirty="0"/>
              <a:t> forms a new constant, called the </a:t>
            </a:r>
            <a:r>
              <a:rPr lang="en-US" altLang="en-US" sz="2400" b="1" dirty="0">
                <a:solidFill>
                  <a:srgbClr val="D90000"/>
                </a:solidFill>
              </a:rPr>
              <a:t>acid dissociation constant, </a:t>
            </a:r>
            <a:endParaRPr lang="en-US" altLang="en-US" sz="2400" b="1" dirty="0"/>
          </a:p>
        </p:txBody>
      </p:sp>
      <p:graphicFrame>
        <p:nvGraphicFramePr>
          <p:cNvPr id="2" name="Object 1">
            <a:extLst>
              <a:ext uri="{FF2B5EF4-FFF2-40B4-BE49-F238E27FC236}">
                <a16:creationId xmlns:a16="http://schemas.microsoft.com/office/drawing/2014/main" id="{D9189FE7-42CA-4764-AB17-40F28315469E}"/>
              </a:ext>
            </a:extLst>
          </p:cNvPr>
          <p:cNvGraphicFramePr>
            <a:graphicFrameLocks noChangeAspect="1"/>
          </p:cNvGraphicFramePr>
          <p:nvPr>
            <p:extLst/>
          </p:nvPr>
        </p:nvGraphicFramePr>
        <p:xfrm>
          <a:off x="7950200" y="2093913"/>
          <a:ext cx="444500" cy="381000"/>
        </p:xfrm>
        <a:graphic>
          <a:graphicData uri="http://schemas.openxmlformats.org/presentationml/2006/ole">
            <mc:AlternateContent xmlns:mc="http://schemas.openxmlformats.org/markup-compatibility/2006">
              <mc:Choice xmlns:v="urn:schemas-microsoft-com:vml" Requires="v">
                <p:oleObj spid="_x0000_s56434" name="Equation" r:id="rId4" imgW="444240" imgH="380880" progId="Equation.DSMT4">
                  <p:embed/>
                </p:oleObj>
              </mc:Choice>
              <mc:Fallback>
                <p:oleObj name="Equation" r:id="rId4" imgW="444240" imgH="380880" progId="Equation.DSMT4">
                  <p:embed/>
                  <p:pic>
                    <p:nvPicPr>
                      <p:cNvPr id="2" name="Object 1">
                        <a:extLst>
                          <a:ext uri="{FF2B5EF4-FFF2-40B4-BE49-F238E27FC236}">
                            <a16:creationId xmlns:a16="http://schemas.microsoft.com/office/drawing/2014/main" id="{D9189FE7-42CA-4764-AB17-40F28315469E}"/>
                          </a:ext>
                        </a:extLst>
                      </p:cNvPr>
                      <p:cNvPicPr/>
                      <p:nvPr/>
                    </p:nvPicPr>
                    <p:blipFill>
                      <a:blip r:embed="rId5"/>
                      <a:stretch>
                        <a:fillRect/>
                      </a:stretch>
                    </p:blipFill>
                    <p:spPr>
                      <a:xfrm>
                        <a:off x="7950200" y="2093913"/>
                        <a:ext cx="444500" cy="381000"/>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F4A7A4AE-5A58-492A-87E5-7E7BAE56B24E}"/>
              </a:ext>
            </a:extLst>
          </p:cNvPr>
          <p:cNvGraphicFramePr>
            <a:graphicFrameLocks noChangeAspect="1"/>
          </p:cNvGraphicFramePr>
          <p:nvPr>
            <p:extLst/>
          </p:nvPr>
        </p:nvGraphicFramePr>
        <p:xfrm>
          <a:off x="1683840" y="2813020"/>
          <a:ext cx="3924300" cy="952500"/>
        </p:xfrm>
        <a:graphic>
          <a:graphicData uri="http://schemas.openxmlformats.org/presentationml/2006/ole">
            <mc:AlternateContent xmlns:mc="http://schemas.openxmlformats.org/markup-compatibility/2006">
              <mc:Choice xmlns:v="urn:schemas-microsoft-com:vml" Requires="v">
                <p:oleObj spid="_x0000_s56435" name="Equation" r:id="rId6" imgW="3924000" imgH="952200" progId="Equation.DSMT4">
                  <p:embed/>
                </p:oleObj>
              </mc:Choice>
              <mc:Fallback>
                <p:oleObj name="Equation" r:id="rId6" imgW="3924000" imgH="952200" progId="Equation.DSMT4">
                  <p:embed/>
                  <p:pic>
                    <p:nvPicPr>
                      <p:cNvPr id="4" name="Object 3">
                        <a:extLst>
                          <a:ext uri="{FF2B5EF4-FFF2-40B4-BE49-F238E27FC236}">
                            <a16:creationId xmlns:a16="http://schemas.microsoft.com/office/drawing/2014/main" id="{F4A7A4AE-5A58-492A-87E5-7E7BAE56B24E}"/>
                          </a:ext>
                        </a:extLst>
                      </p:cNvPr>
                      <p:cNvPicPr/>
                      <p:nvPr/>
                    </p:nvPicPr>
                    <p:blipFill>
                      <a:blip r:embed="rId7"/>
                      <a:stretch>
                        <a:fillRect/>
                      </a:stretch>
                    </p:blipFill>
                    <p:spPr>
                      <a:xfrm>
                        <a:off x="1683840" y="2813020"/>
                        <a:ext cx="3924300" cy="952500"/>
                      </a:xfrm>
                      <a:prstGeom prst="rect">
                        <a:avLst/>
                      </a:prstGeom>
                    </p:spPr>
                  </p:pic>
                </p:oleObj>
              </mc:Fallback>
            </mc:AlternateContent>
          </a:graphicData>
        </a:graphic>
      </p:graphicFrame>
      <p:sp>
        <p:nvSpPr>
          <p:cNvPr id="11" name="Content Placeholder 10"/>
          <p:cNvSpPr>
            <a:spLocks noGrp="1"/>
          </p:cNvSpPr>
          <p:nvPr>
            <p:ph sz="quarter" idx="12"/>
          </p:nvPr>
        </p:nvSpPr>
        <p:spPr>
          <a:xfrm>
            <a:off x="525697" y="3675467"/>
            <a:ext cx="2684421" cy="852259"/>
          </a:xfrm>
        </p:spPr>
        <p:txBody>
          <a:bodyPr anchor="ctr"/>
          <a:lstStyle/>
          <a:p>
            <a:pPr marL="0" indent="0" algn="ctr" eaLnBrk="1" hangingPunct="1">
              <a:spcBef>
                <a:spcPct val="0"/>
              </a:spcBef>
              <a:buNone/>
            </a:pPr>
            <a:r>
              <a:rPr lang="en-US" altLang="en-US" sz="2400" b="1" kern="1200" dirty="0">
                <a:solidFill>
                  <a:srgbClr val="D90000"/>
                </a:solidFill>
                <a:latin typeface="Arial" charset="0"/>
                <a:ea typeface="MS PGothic" charset="-128"/>
                <a:cs typeface="ＭＳ Ｐゴシック" charset="-128"/>
              </a:rPr>
              <a:t>acid dissociation constant</a:t>
            </a:r>
          </a:p>
        </p:txBody>
      </p:sp>
      <p:sp>
        <p:nvSpPr>
          <p:cNvPr id="12" name="Content Placeholder 12"/>
          <p:cNvSpPr>
            <a:spLocks noGrp="1"/>
          </p:cNvSpPr>
          <p:nvPr>
            <p:ph sz="quarter" idx="13"/>
          </p:nvPr>
        </p:nvSpPr>
        <p:spPr>
          <a:xfrm>
            <a:off x="1059340" y="4764552"/>
            <a:ext cx="7268198" cy="625622"/>
          </a:xfrm>
        </p:spPr>
        <p:txBody>
          <a:bodyPr/>
          <a:lstStyle/>
          <a:p>
            <a:pPr marL="0" indent="0" eaLnBrk="1" hangingPunct="1">
              <a:spcBef>
                <a:spcPct val="0"/>
              </a:spcBef>
              <a:spcAft>
                <a:spcPts val="2200"/>
              </a:spcAft>
              <a:buNone/>
            </a:pPr>
            <a:r>
              <a:rPr lang="en-US" altLang="en-US" sz="2400" b="1" dirty="0">
                <a:cs typeface="Arial" panose="020B0604020202020204" pitchFamily="34" charset="0"/>
              </a:rPr>
              <a:t>The </a:t>
            </a:r>
            <a:r>
              <a:rPr lang="en-US" altLang="en-US" sz="2400" b="1" dirty="0">
                <a:solidFill>
                  <a:srgbClr val="D90000"/>
                </a:solidFill>
                <a:cs typeface="Arial" panose="020B0604020202020204" pitchFamily="34" charset="0"/>
              </a:rPr>
              <a:t>stronger the acid</a:t>
            </a:r>
            <a:r>
              <a:rPr lang="en-US" altLang="en-US" sz="2400" b="1" dirty="0">
                <a:cs typeface="Arial" panose="020B0604020202020204" pitchFamily="34" charset="0"/>
              </a:rPr>
              <a:t>, the </a:t>
            </a:r>
            <a:r>
              <a:rPr lang="en-US" altLang="en-US" sz="2400" b="1" dirty="0">
                <a:solidFill>
                  <a:srgbClr val="D90000"/>
                </a:solidFill>
                <a:cs typeface="Arial" panose="020B0604020202020204" pitchFamily="34" charset="0"/>
              </a:rPr>
              <a:t>larger the </a:t>
            </a:r>
            <a:endParaRPr lang="en-US" altLang="en-US" sz="2400" b="1" dirty="0">
              <a:cs typeface="Arial" panose="020B0604020202020204" pitchFamily="34" charset="0"/>
            </a:endParaRPr>
          </a:p>
        </p:txBody>
      </p:sp>
      <p:graphicFrame>
        <p:nvGraphicFramePr>
          <p:cNvPr id="69" name="Object 68">
            <a:extLst>
              <a:ext uri="{FF2B5EF4-FFF2-40B4-BE49-F238E27FC236}">
                <a16:creationId xmlns:a16="http://schemas.microsoft.com/office/drawing/2014/main" id="{E1ACA8A7-CB14-477B-9E12-AD70F9B85EC9}"/>
              </a:ext>
            </a:extLst>
          </p:cNvPr>
          <p:cNvGraphicFramePr>
            <a:graphicFrameLocks noChangeAspect="1"/>
          </p:cNvGraphicFramePr>
          <p:nvPr>
            <p:extLst/>
          </p:nvPr>
        </p:nvGraphicFramePr>
        <p:xfrm>
          <a:off x="6391275" y="4830763"/>
          <a:ext cx="368300" cy="381000"/>
        </p:xfrm>
        <a:graphic>
          <a:graphicData uri="http://schemas.openxmlformats.org/presentationml/2006/ole">
            <mc:AlternateContent xmlns:mc="http://schemas.openxmlformats.org/markup-compatibility/2006">
              <mc:Choice xmlns:v="urn:schemas-microsoft-com:vml" Requires="v">
                <p:oleObj spid="_x0000_s56436" name="Equation" r:id="rId8" imgW="368280" imgH="380880" progId="Equation.DSMT4">
                  <p:embed/>
                </p:oleObj>
              </mc:Choice>
              <mc:Fallback>
                <p:oleObj name="Equation" r:id="rId8" imgW="368280" imgH="380880" progId="Equation.DSMT4">
                  <p:embed/>
                  <p:pic>
                    <p:nvPicPr>
                      <p:cNvPr id="69" name="Object 68">
                        <a:extLst>
                          <a:ext uri="{FF2B5EF4-FFF2-40B4-BE49-F238E27FC236}">
                            <a16:creationId xmlns:a16="http://schemas.microsoft.com/office/drawing/2014/main" id="{E1ACA8A7-CB14-477B-9E12-AD70F9B85EC9}"/>
                          </a:ext>
                        </a:extLst>
                      </p:cNvPr>
                      <p:cNvPicPr/>
                      <p:nvPr/>
                    </p:nvPicPr>
                    <p:blipFill>
                      <a:blip r:embed="rId9"/>
                      <a:stretch>
                        <a:fillRect/>
                      </a:stretch>
                    </p:blipFill>
                    <p:spPr>
                      <a:xfrm>
                        <a:off x="6391275" y="4830763"/>
                        <a:ext cx="368300" cy="381000"/>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794361AB-F7DA-4EEC-83D9-54C37F8A1219}"/>
              </a:ext>
            </a:extLst>
          </p:cNvPr>
          <p:cNvSpPr>
            <a:spLocks noGrp="1"/>
          </p:cNvSpPr>
          <p:nvPr>
            <p:ph sz="quarter" idx="11"/>
          </p:nvPr>
        </p:nvSpPr>
        <p:spPr>
          <a:xfrm>
            <a:off x="6734866" y="4758050"/>
            <a:ext cx="1152128" cy="471702"/>
          </a:xfrm>
        </p:spPr>
        <p:txBody>
          <a:bodyPr/>
          <a:lstStyle/>
          <a:p>
            <a:pPr marL="0" indent="0">
              <a:buNone/>
            </a:pPr>
            <a:r>
              <a:rPr lang="en-US" sz="2400" b="1" dirty="0">
                <a:solidFill>
                  <a:srgbClr val="D90000"/>
                </a:solidFill>
              </a:rPr>
              <a:t>value</a:t>
            </a:r>
            <a:r>
              <a:rPr lang="en-US" sz="2400" b="1" dirty="0"/>
              <a:t>.</a:t>
            </a:r>
          </a:p>
        </p:txBody>
      </p:sp>
      <p:sp>
        <p:nvSpPr>
          <p:cNvPr id="114" name="Content Placeholder 113">
            <a:extLst>
              <a:ext uri="{FF2B5EF4-FFF2-40B4-BE49-F238E27FC236}">
                <a16:creationId xmlns:a16="http://schemas.microsoft.com/office/drawing/2014/main" id="{C57D6768-3E4F-4D2B-A3F3-75956DE2F2FD}"/>
              </a:ext>
            </a:extLst>
          </p:cNvPr>
          <p:cNvSpPr>
            <a:spLocks noGrp="1"/>
          </p:cNvSpPr>
          <p:nvPr>
            <p:ph sz="quarter" idx="15"/>
          </p:nvPr>
        </p:nvSpPr>
        <p:spPr>
          <a:xfrm>
            <a:off x="1075744" y="5426868"/>
            <a:ext cx="7268198" cy="792163"/>
          </a:xfrm>
        </p:spPr>
        <p:txBody>
          <a:bodyPr/>
          <a:lstStyle/>
          <a:p>
            <a:pPr lvl="0" eaLnBrk="1" hangingPunct="1">
              <a:spcBef>
                <a:spcPct val="0"/>
              </a:spcBef>
              <a:spcAft>
                <a:spcPts val="2000"/>
              </a:spcAft>
            </a:pPr>
            <a:r>
              <a:rPr lang="en-US" altLang="en-US" sz="2400" b="1" dirty="0">
                <a:solidFill>
                  <a:srgbClr val="D90000"/>
                </a:solidFill>
                <a:cs typeface="Arial" panose="020B0604020202020204" pitchFamily="34" charset="0"/>
              </a:rPr>
              <a:t>Equilibrium favors </a:t>
            </a:r>
            <a:r>
              <a:rPr lang="en-US" altLang="en-US" sz="2400" b="1" dirty="0">
                <a:solidFill>
                  <a:prstClr val="black"/>
                </a:solidFill>
                <a:cs typeface="Arial" panose="020B0604020202020204" pitchFamily="34" charset="0"/>
              </a:rPr>
              <a:t>formation of the </a:t>
            </a:r>
            <a:r>
              <a:rPr lang="en-US" altLang="en-US" sz="2400" b="1" dirty="0">
                <a:solidFill>
                  <a:srgbClr val="D90000"/>
                </a:solidFill>
                <a:cs typeface="Arial" panose="020B0604020202020204" pitchFamily="34" charset="0"/>
              </a:rPr>
              <a:t>weaker acid</a:t>
            </a:r>
            <a:r>
              <a:rPr lang="en-US" altLang="en-US" sz="2400" b="1" dirty="0">
                <a:solidFill>
                  <a:prstClr val="black"/>
                </a:solidFill>
                <a:cs typeface="Arial" panose="020B0604020202020204" pitchFamily="34" charset="0"/>
              </a:rPr>
              <a:t>, the acid with the </a:t>
            </a:r>
            <a:r>
              <a:rPr lang="en-US" altLang="en-US" sz="2400" b="1" i="1" dirty="0">
                <a:solidFill>
                  <a:prstClr val="black"/>
                </a:solidFill>
                <a:cs typeface="Arial" panose="020B0604020202020204" pitchFamily="34" charset="0"/>
              </a:rPr>
              <a:t>smaller</a:t>
            </a:r>
            <a:endParaRPr lang="en-US" altLang="en-US" sz="2400" b="1" dirty="0">
              <a:solidFill>
                <a:prstClr val="black"/>
              </a:solidFill>
              <a:cs typeface="Arial" panose="020B0604020202020204" pitchFamily="34" charset="0"/>
            </a:endParaRPr>
          </a:p>
        </p:txBody>
      </p:sp>
      <p:graphicFrame>
        <p:nvGraphicFramePr>
          <p:cNvPr id="70" name="Object 69">
            <a:extLst>
              <a:ext uri="{FF2B5EF4-FFF2-40B4-BE49-F238E27FC236}">
                <a16:creationId xmlns:a16="http://schemas.microsoft.com/office/drawing/2014/main" id="{66A4CFEE-F6FE-4590-9C64-DBFB22733B25}"/>
              </a:ext>
            </a:extLst>
          </p:cNvPr>
          <p:cNvGraphicFramePr>
            <a:graphicFrameLocks noChangeAspect="1"/>
          </p:cNvGraphicFramePr>
          <p:nvPr>
            <p:extLst>
              <p:ext uri="{D42A27DB-BD31-4B8C-83A1-F6EECF244321}">
                <p14:modId xmlns:p14="http://schemas.microsoft.com/office/powerpoint/2010/main" val="2380337519"/>
              </p:ext>
            </p:extLst>
          </p:nvPr>
        </p:nvGraphicFramePr>
        <p:xfrm>
          <a:off x="4746625" y="5856200"/>
          <a:ext cx="368300" cy="381000"/>
        </p:xfrm>
        <a:graphic>
          <a:graphicData uri="http://schemas.openxmlformats.org/presentationml/2006/ole">
            <mc:AlternateContent xmlns:mc="http://schemas.openxmlformats.org/markup-compatibility/2006">
              <mc:Choice xmlns:v="urn:schemas-microsoft-com:vml" Requires="v">
                <p:oleObj spid="_x0000_s56437" name="Equation" r:id="rId10" imgW="368280" imgH="380880" progId="Equation.DSMT4">
                  <p:embed/>
                </p:oleObj>
              </mc:Choice>
              <mc:Fallback>
                <p:oleObj name="Equation" r:id="rId10" imgW="368280" imgH="380880" progId="Equation.DSMT4">
                  <p:embed/>
                  <p:pic>
                    <p:nvPicPr>
                      <p:cNvPr id="70" name="Object 69">
                        <a:extLst>
                          <a:ext uri="{FF2B5EF4-FFF2-40B4-BE49-F238E27FC236}">
                            <a16:creationId xmlns:a16="http://schemas.microsoft.com/office/drawing/2014/main" id="{66A4CFEE-F6FE-4590-9C64-DBFB22733B25}"/>
                          </a:ext>
                        </a:extLst>
                      </p:cNvPr>
                      <p:cNvPicPr/>
                      <p:nvPr/>
                    </p:nvPicPr>
                    <p:blipFill>
                      <a:blip r:embed="rId11"/>
                      <a:stretch>
                        <a:fillRect/>
                      </a:stretch>
                    </p:blipFill>
                    <p:spPr>
                      <a:xfrm>
                        <a:off x="4746625" y="5856200"/>
                        <a:ext cx="368300" cy="381000"/>
                      </a:xfrm>
                      <a:prstGeom prst="rect">
                        <a:avLst/>
                      </a:prstGeom>
                    </p:spPr>
                  </p:pic>
                </p:oleObj>
              </mc:Fallback>
            </mc:AlternateContent>
          </a:graphicData>
        </a:graphic>
      </p:graphicFrame>
      <p:sp>
        <p:nvSpPr>
          <p:cNvPr id="54" name="Content Placeholder 53">
            <a:extLst>
              <a:ext uri="{FF2B5EF4-FFF2-40B4-BE49-F238E27FC236}">
                <a16:creationId xmlns:a16="http://schemas.microsoft.com/office/drawing/2014/main" id="{276B8CB0-D6A5-4D35-982C-A4200BFEA191}"/>
              </a:ext>
            </a:extLst>
          </p:cNvPr>
          <p:cNvSpPr>
            <a:spLocks noGrp="1"/>
          </p:cNvSpPr>
          <p:nvPr>
            <p:ph sz="quarter" idx="14"/>
          </p:nvPr>
        </p:nvSpPr>
        <p:spPr>
          <a:xfrm>
            <a:off x="5109271" y="5778100"/>
            <a:ext cx="1205338" cy="569751"/>
          </a:xfrm>
        </p:spPr>
        <p:txBody>
          <a:bodyPr/>
          <a:lstStyle/>
          <a:p>
            <a:r>
              <a:rPr lang="en-US" sz="2400" b="1" dirty="0"/>
              <a:t>value.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300989"/>
            <a:ext cx="8229600" cy="586541"/>
          </a:xfrm>
        </p:spPr>
        <p:txBody>
          <a:bodyPr/>
          <a:lstStyle/>
          <a:p>
            <a:pPr eaLnBrk="1" hangingPunct="1"/>
            <a:r>
              <a:rPr lang="en-US" altLang="en-US" sz="3200" b="1" dirty="0">
                <a:ea typeface="MS PGothic" charset="-128"/>
                <a:cs typeface="ＭＳ Ｐゴシック" charset="-128"/>
              </a:rPr>
              <a:t>9.1	Introduction to Acids and Bases (2)</a:t>
            </a:r>
            <a:endParaRPr lang="en-GB" sz="3200" b="1" dirty="0">
              <a:ea typeface="MS PGothic" charset="-128"/>
              <a:cs typeface="ＭＳ Ｐゴシック" charset="-128"/>
            </a:endParaRPr>
          </a:p>
        </p:txBody>
      </p:sp>
      <p:sp>
        <p:nvSpPr>
          <p:cNvPr id="4" name="Content Placeholder 3"/>
          <p:cNvSpPr>
            <a:spLocks noGrp="1"/>
          </p:cNvSpPr>
          <p:nvPr>
            <p:ph sz="quarter" idx="10"/>
          </p:nvPr>
        </p:nvSpPr>
        <p:spPr>
          <a:xfrm>
            <a:off x="1299712" y="1174903"/>
            <a:ext cx="7396255" cy="3168200"/>
          </a:xfrm>
        </p:spPr>
        <p:txBody>
          <a:bodyPr/>
          <a:lstStyle/>
          <a:p>
            <a:pPr marL="0" indent="0">
              <a:spcAft>
                <a:spcPts val="2000"/>
              </a:spcAft>
              <a:buNone/>
            </a:pPr>
            <a:r>
              <a:rPr lang="en-US" altLang="en-US" sz="2400" b="1" dirty="0"/>
              <a:t>The </a:t>
            </a:r>
            <a:r>
              <a:rPr lang="en-US" altLang="en-US" sz="2400" b="1" dirty="0">
                <a:solidFill>
                  <a:srgbClr val="3366FF"/>
                </a:solidFill>
              </a:rPr>
              <a:t>Arrhenius definition </a:t>
            </a:r>
            <a:r>
              <a:rPr lang="en-US" altLang="en-US" sz="2400" b="1" dirty="0"/>
              <a:t>correctly predicts the behavior of many acids and bases.</a:t>
            </a:r>
          </a:p>
          <a:p>
            <a:pPr marL="0" indent="0">
              <a:spcAft>
                <a:spcPts val="1500"/>
              </a:spcAft>
              <a:buNone/>
            </a:pPr>
            <a:r>
              <a:rPr lang="en-US" altLang="en-US" sz="2400" b="1" dirty="0"/>
              <a:t>However, this definition is </a:t>
            </a:r>
            <a:r>
              <a:rPr lang="en-US" altLang="en-US" sz="2400" b="1" dirty="0">
                <a:solidFill>
                  <a:srgbClr val="3366FF"/>
                </a:solidFill>
              </a:rPr>
              <a:t>limited</a:t>
            </a:r>
            <a:r>
              <a:rPr lang="en-US" altLang="en-US" sz="2400" b="1" dirty="0"/>
              <a:t> and </a:t>
            </a:r>
            <a:r>
              <a:rPr lang="en-US" altLang="en-US" sz="2400" b="1" dirty="0">
                <a:solidFill>
                  <a:srgbClr val="3366FF"/>
                </a:solidFill>
              </a:rPr>
              <a:t>sometimes inaccurate</a:t>
            </a:r>
            <a:r>
              <a:rPr lang="en-US" altLang="en-US" sz="2400" b="1" dirty="0"/>
              <a:t>.</a:t>
            </a:r>
          </a:p>
          <a:p>
            <a:pPr marL="0" indent="0">
              <a:spcAft>
                <a:spcPts val="1500"/>
              </a:spcAft>
              <a:buNone/>
            </a:pPr>
            <a:r>
              <a:rPr lang="en-US" altLang="en-US" sz="2400" b="1" dirty="0"/>
              <a:t>For example, </a:t>
            </a:r>
          </a:p>
        </p:txBody>
      </p:sp>
      <p:graphicFrame>
        <p:nvGraphicFramePr>
          <p:cNvPr id="2" name="Object 1">
            <a:extLst>
              <a:ext uri="{FF2B5EF4-FFF2-40B4-BE49-F238E27FC236}">
                <a16:creationId xmlns:a16="http://schemas.microsoft.com/office/drawing/2014/main" id="{BB813EF0-FD46-4ABE-91DA-C7A646E1849B}"/>
              </a:ext>
            </a:extLst>
          </p:cNvPr>
          <p:cNvGraphicFramePr>
            <a:graphicFrameLocks noChangeAspect="1"/>
          </p:cNvGraphicFramePr>
          <p:nvPr>
            <p:extLst>
              <p:ext uri="{D42A27DB-BD31-4B8C-83A1-F6EECF244321}">
                <p14:modId xmlns:p14="http://schemas.microsoft.com/office/powerpoint/2010/main" val="668895274"/>
              </p:ext>
            </p:extLst>
          </p:nvPr>
        </p:nvGraphicFramePr>
        <p:xfrm>
          <a:off x="3323098" y="3263900"/>
          <a:ext cx="406400" cy="330200"/>
        </p:xfrm>
        <a:graphic>
          <a:graphicData uri="http://schemas.openxmlformats.org/presentationml/2006/ole">
            <mc:AlternateContent xmlns:mc="http://schemas.openxmlformats.org/markup-compatibility/2006">
              <mc:Choice xmlns:v="urn:schemas-microsoft-com:vml" Requires="v">
                <p:oleObj spid="_x0000_s34294" name="Equation" r:id="rId4" imgW="406080" imgH="330120" progId="Equation.DSMT4">
                  <p:embed/>
                </p:oleObj>
              </mc:Choice>
              <mc:Fallback>
                <p:oleObj name="Equation" r:id="rId4" imgW="406080" imgH="330120" progId="Equation.DSMT4">
                  <p:embed/>
                  <p:pic>
                    <p:nvPicPr>
                      <p:cNvPr id="0" name=""/>
                      <p:cNvPicPr/>
                      <p:nvPr/>
                    </p:nvPicPr>
                    <p:blipFill>
                      <a:blip r:embed="rId5"/>
                      <a:stretch>
                        <a:fillRect/>
                      </a:stretch>
                    </p:blipFill>
                    <p:spPr>
                      <a:xfrm>
                        <a:off x="3323098" y="3263900"/>
                        <a:ext cx="406400" cy="330200"/>
                      </a:xfrm>
                      <a:prstGeom prst="rect">
                        <a:avLst/>
                      </a:prstGeom>
                    </p:spPr>
                  </p:pic>
                </p:oleObj>
              </mc:Fallback>
            </mc:AlternateContent>
          </a:graphicData>
        </a:graphic>
      </p:graphicFrame>
      <p:sp>
        <p:nvSpPr>
          <p:cNvPr id="57" name="Text Placeholder 23">
            <a:extLst>
              <a:ext uri="{FF2B5EF4-FFF2-40B4-BE49-F238E27FC236}">
                <a16:creationId xmlns:a16="http://schemas.microsoft.com/office/drawing/2014/main" id="{30F4D2A7-D8BB-46BB-95D4-13238D4326D4}"/>
              </a:ext>
            </a:extLst>
          </p:cNvPr>
          <p:cNvSpPr>
            <a:spLocks noGrp="1"/>
          </p:cNvSpPr>
          <p:nvPr>
            <p:ph type="body" sz="quarter" idx="25"/>
          </p:nvPr>
        </p:nvSpPr>
        <p:spPr>
          <a:xfrm>
            <a:off x="3750864" y="3232224"/>
            <a:ext cx="5128610" cy="526071"/>
          </a:xfrm>
        </p:spPr>
        <p:txBody>
          <a:bodyPr/>
          <a:lstStyle/>
          <a:p>
            <a:pPr marL="0" lvl="0" indent="0">
              <a:buNone/>
            </a:pPr>
            <a:r>
              <a:rPr lang="en-US" altLang="en-US" sz="2400" b="1" dirty="0">
                <a:solidFill>
                  <a:srgbClr val="3366FF"/>
                </a:solidFill>
              </a:rPr>
              <a:t>does not exist in water</a:t>
            </a:r>
            <a:r>
              <a:rPr lang="en-US" altLang="en-US" sz="2400" b="1" dirty="0">
                <a:solidFill>
                  <a:prstClr val="black"/>
                </a:solidFill>
              </a:rPr>
              <a:t>. Instead,</a:t>
            </a:r>
            <a:endParaRPr lang="en-GB" dirty="0"/>
          </a:p>
        </p:txBody>
      </p:sp>
      <p:sp>
        <p:nvSpPr>
          <p:cNvPr id="58" name="Text Placeholder 25">
            <a:extLst>
              <a:ext uri="{FF2B5EF4-FFF2-40B4-BE49-F238E27FC236}">
                <a16:creationId xmlns:a16="http://schemas.microsoft.com/office/drawing/2014/main" id="{9B366C0A-1E24-4744-B87B-1471DCC1C748}"/>
              </a:ext>
            </a:extLst>
          </p:cNvPr>
          <p:cNvSpPr>
            <a:spLocks noGrp="1"/>
          </p:cNvSpPr>
          <p:nvPr>
            <p:ph type="body" sz="quarter" idx="26"/>
          </p:nvPr>
        </p:nvSpPr>
        <p:spPr>
          <a:xfrm>
            <a:off x="1299712" y="3602694"/>
            <a:ext cx="7795854" cy="438991"/>
          </a:xfrm>
        </p:spPr>
        <p:txBody>
          <a:bodyPr/>
          <a:lstStyle/>
          <a:p>
            <a:pPr marL="0" lvl="0" indent="0">
              <a:buNone/>
            </a:pPr>
            <a:r>
              <a:rPr lang="en-US" altLang="en-US" sz="2400" b="1" dirty="0">
                <a:solidFill>
                  <a:prstClr val="black"/>
                </a:solidFill>
              </a:rPr>
              <a:t>it </a:t>
            </a:r>
            <a:r>
              <a:rPr lang="en-US" altLang="en-US" sz="2400" b="1" dirty="0">
                <a:solidFill>
                  <a:srgbClr val="3366FF"/>
                </a:solidFill>
              </a:rPr>
              <a:t>reacts with water </a:t>
            </a:r>
            <a:r>
              <a:rPr lang="en-US" altLang="en-US" sz="2400" b="1" dirty="0">
                <a:solidFill>
                  <a:prstClr val="black"/>
                </a:solidFill>
              </a:rPr>
              <a:t>to form the hydronium ion,</a:t>
            </a:r>
            <a:endParaRPr lang="en-GB" dirty="0"/>
          </a:p>
        </p:txBody>
      </p:sp>
      <p:graphicFrame>
        <p:nvGraphicFramePr>
          <p:cNvPr id="3" name="Object 2">
            <a:extLst>
              <a:ext uri="{FF2B5EF4-FFF2-40B4-BE49-F238E27FC236}">
                <a16:creationId xmlns:a16="http://schemas.microsoft.com/office/drawing/2014/main" id="{C35973DF-4BCC-4AF2-B6BF-600C9D5DE401}"/>
              </a:ext>
            </a:extLst>
          </p:cNvPr>
          <p:cNvGraphicFramePr>
            <a:graphicFrameLocks noChangeAspect="1"/>
          </p:cNvGraphicFramePr>
          <p:nvPr>
            <p:extLst>
              <p:ext uri="{D42A27DB-BD31-4B8C-83A1-F6EECF244321}">
                <p14:modId xmlns:p14="http://schemas.microsoft.com/office/powerpoint/2010/main" val="3500543302"/>
              </p:ext>
            </p:extLst>
          </p:nvPr>
        </p:nvGraphicFramePr>
        <p:xfrm>
          <a:off x="1354758" y="4006850"/>
          <a:ext cx="850900" cy="419100"/>
        </p:xfrm>
        <a:graphic>
          <a:graphicData uri="http://schemas.openxmlformats.org/presentationml/2006/ole">
            <mc:AlternateContent xmlns:mc="http://schemas.openxmlformats.org/markup-compatibility/2006">
              <mc:Choice xmlns:v="urn:schemas-microsoft-com:vml" Requires="v">
                <p:oleObj spid="_x0000_s34295" name="Equation" r:id="rId6" imgW="850680" imgH="419040" progId="Equation.DSMT4">
                  <p:embed/>
                </p:oleObj>
              </mc:Choice>
              <mc:Fallback>
                <p:oleObj name="Equation" r:id="rId6" imgW="850680" imgH="419040" progId="Equation.DSMT4">
                  <p:embed/>
                  <p:pic>
                    <p:nvPicPr>
                      <p:cNvPr id="0" name=""/>
                      <p:cNvPicPr/>
                      <p:nvPr/>
                    </p:nvPicPr>
                    <p:blipFill>
                      <a:blip r:embed="rId7"/>
                      <a:stretch>
                        <a:fillRect/>
                      </a:stretch>
                    </p:blipFill>
                    <p:spPr>
                      <a:xfrm>
                        <a:off x="1354758" y="4006850"/>
                        <a:ext cx="850900" cy="419100"/>
                      </a:xfrm>
                      <a:prstGeom prst="rect">
                        <a:avLst/>
                      </a:prstGeom>
                    </p:spPr>
                  </p:pic>
                </p:oleObj>
              </mc:Fallback>
            </mc:AlternateContent>
          </a:graphicData>
        </a:graphic>
      </p:graphicFrame>
      <p:sp>
        <p:nvSpPr>
          <p:cNvPr id="6" name="Content Placeholder 5"/>
          <p:cNvSpPr>
            <a:spLocks noGrp="1"/>
          </p:cNvSpPr>
          <p:nvPr>
            <p:ph sz="quarter" idx="12"/>
          </p:nvPr>
        </p:nvSpPr>
        <p:spPr>
          <a:xfrm>
            <a:off x="511786" y="5045235"/>
            <a:ext cx="3257468" cy="1090650"/>
          </a:xfrm>
        </p:spPr>
        <p:txBody>
          <a:bodyPr anchor="ctr"/>
          <a:lstStyle/>
          <a:p>
            <a:pPr marL="0" indent="0" algn="ctr" eaLnBrk="1" hangingPunct="1">
              <a:spcBef>
                <a:spcPct val="0"/>
              </a:spcBef>
              <a:buNone/>
            </a:pPr>
            <a:r>
              <a:rPr lang="en-US" altLang="en-US" sz="2400" b="1" kern="1200" dirty="0">
                <a:solidFill>
                  <a:srgbClr val="D90000"/>
                </a:solidFill>
                <a:latin typeface="Arial" charset="0"/>
                <a:ea typeface="MS PGothic" charset="-128"/>
                <a:cs typeface="ＭＳ Ｐゴシック" charset="-128"/>
              </a:rPr>
              <a:t>hydrogen ion:</a:t>
            </a:r>
          </a:p>
          <a:p>
            <a:pPr marL="0" indent="0" algn="ctr" eaLnBrk="1" hangingPunct="1">
              <a:spcBef>
                <a:spcPct val="0"/>
              </a:spcBef>
              <a:buNone/>
            </a:pPr>
            <a:r>
              <a:rPr lang="en-US" altLang="en-US" sz="2400" b="1" kern="1200" dirty="0">
                <a:latin typeface="Arial" charset="0"/>
                <a:ea typeface="MS PGothic" charset="-128"/>
                <a:cs typeface="ＭＳ Ｐゴシック" charset="-128"/>
              </a:rPr>
              <a:t> does not really exist </a:t>
            </a:r>
          </a:p>
          <a:p>
            <a:pPr marL="0" indent="0" algn="ctr" eaLnBrk="1" hangingPunct="1">
              <a:spcBef>
                <a:spcPct val="0"/>
              </a:spcBef>
              <a:buNone/>
            </a:pPr>
            <a:r>
              <a:rPr lang="en-US" altLang="en-US" sz="2400" b="1" kern="1200" dirty="0">
                <a:latin typeface="Arial" charset="0"/>
                <a:ea typeface="MS PGothic" charset="-128"/>
                <a:cs typeface="ＭＳ Ｐゴシック" charset="-128"/>
              </a:rPr>
              <a:t>in solution</a:t>
            </a:r>
          </a:p>
        </p:txBody>
      </p:sp>
      <p:graphicFrame>
        <p:nvGraphicFramePr>
          <p:cNvPr id="61" name="Object 60">
            <a:extLst>
              <a:ext uri="{FF2B5EF4-FFF2-40B4-BE49-F238E27FC236}">
                <a16:creationId xmlns:a16="http://schemas.microsoft.com/office/drawing/2014/main" id="{AB530B54-2F50-4D82-A1D5-B80B9A5A51F9}"/>
              </a:ext>
            </a:extLst>
          </p:cNvPr>
          <p:cNvGraphicFramePr>
            <a:graphicFrameLocks noChangeAspect="1"/>
          </p:cNvGraphicFramePr>
          <p:nvPr>
            <p:extLst>
              <p:ext uri="{D42A27DB-BD31-4B8C-83A1-F6EECF244321}">
                <p14:modId xmlns:p14="http://schemas.microsoft.com/office/powerpoint/2010/main" val="3593082215"/>
              </p:ext>
            </p:extLst>
          </p:nvPr>
        </p:nvGraphicFramePr>
        <p:xfrm>
          <a:off x="1839913" y="4483100"/>
          <a:ext cx="4864100" cy="444500"/>
        </p:xfrm>
        <a:graphic>
          <a:graphicData uri="http://schemas.openxmlformats.org/presentationml/2006/ole">
            <mc:AlternateContent xmlns:mc="http://schemas.openxmlformats.org/markup-compatibility/2006">
              <mc:Choice xmlns:v="urn:schemas-microsoft-com:vml" Requires="v">
                <p:oleObj spid="_x0000_s34296" name="Equation" r:id="rId8" imgW="4863960" imgH="444240" progId="Equation.DSMT4">
                  <p:embed/>
                </p:oleObj>
              </mc:Choice>
              <mc:Fallback>
                <p:oleObj name="Equation" r:id="rId8" imgW="4863960" imgH="444240" progId="Equation.DSMT4">
                  <p:embed/>
                  <p:pic>
                    <p:nvPicPr>
                      <p:cNvPr id="0" name=""/>
                      <p:cNvPicPr/>
                      <p:nvPr/>
                    </p:nvPicPr>
                    <p:blipFill>
                      <a:blip r:embed="rId9"/>
                      <a:stretch>
                        <a:fillRect/>
                      </a:stretch>
                    </p:blipFill>
                    <p:spPr>
                      <a:xfrm>
                        <a:off x="1839913" y="4483100"/>
                        <a:ext cx="4864100" cy="444500"/>
                      </a:xfrm>
                      <a:prstGeom prst="rect">
                        <a:avLst/>
                      </a:prstGeom>
                    </p:spPr>
                  </p:pic>
                </p:oleObj>
              </mc:Fallback>
            </mc:AlternateContent>
          </a:graphicData>
        </a:graphic>
      </p:graphicFrame>
      <p:sp>
        <p:nvSpPr>
          <p:cNvPr id="7" name="Content Placeholder 6"/>
          <p:cNvSpPr>
            <a:spLocks noGrp="1"/>
          </p:cNvSpPr>
          <p:nvPr>
            <p:ph sz="quarter" idx="13"/>
          </p:nvPr>
        </p:nvSpPr>
        <p:spPr>
          <a:xfrm>
            <a:off x="5700158" y="4987569"/>
            <a:ext cx="2905125" cy="1216803"/>
          </a:xfrm>
        </p:spPr>
        <p:txBody>
          <a:bodyPr/>
          <a:lstStyle/>
          <a:p>
            <a:pPr marL="0" indent="0" algn="ctr" eaLnBrk="1" hangingPunct="1">
              <a:spcBef>
                <a:spcPct val="0"/>
              </a:spcBef>
              <a:buNone/>
            </a:pPr>
            <a:r>
              <a:rPr lang="en-US" altLang="en-US" sz="2400" b="1" kern="1200" dirty="0">
                <a:solidFill>
                  <a:srgbClr val="3366FF"/>
                </a:solidFill>
                <a:latin typeface="Arial" charset="0"/>
                <a:ea typeface="MS PGothic" charset="-128"/>
                <a:cs typeface="ＭＳ Ｐゴシック" charset="-128"/>
              </a:rPr>
              <a:t>hydronium ion:</a:t>
            </a:r>
          </a:p>
          <a:p>
            <a:pPr marL="0" indent="0" algn="ctr" eaLnBrk="1" hangingPunct="1">
              <a:spcBef>
                <a:spcPct val="0"/>
              </a:spcBef>
              <a:buNone/>
            </a:pPr>
            <a:r>
              <a:rPr lang="en-US" altLang="en-US" sz="2400" b="1" kern="1200" dirty="0">
                <a:latin typeface="Arial" charset="0"/>
                <a:ea typeface="MS PGothic" charset="-128"/>
                <a:cs typeface="ＭＳ Ｐゴシック" charset="-128"/>
              </a:rPr>
              <a:t>actually present in</a:t>
            </a:r>
          </a:p>
          <a:p>
            <a:pPr marL="0" indent="0" algn="ctr" eaLnBrk="1" hangingPunct="1">
              <a:spcBef>
                <a:spcPct val="0"/>
              </a:spcBef>
              <a:buNone/>
            </a:pPr>
            <a:r>
              <a:rPr lang="en-US" altLang="en-US" sz="2400" b="1" kern="1200" dirty="0">
                <a:latin typeface="Arial" charset="0"/>
                <a:ea typeface="MS PGothic" charset="-128"/>
                <a:cs typeface="ＭＳ Ｐゴシック" charset="-128"/>
              </a:rPr>
              <a:t>aqueous solution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US" altLang="en-US" sz="3200" b="1" dirty="0">
                <a:ea typeface="MS PGothic" charset="-128"/>
                <a:cs typeface="ＭＳ Ｐゴシック" charset="-128"/>
              </a:rPr>
              <a:t>9.4	Equilibrium and Acid Dissociation Constants (3)</a:t>
            </a:r>
            <a:endParaRPr lang="en-GB" sz="3200" b="1" dirty="0">
              <a:ea typeface="MS PGothic" charset="-128"/>
              <a:cs typeface="ＭＳ Ｐゴシック" charset="-128"/>
            </a:endParaRPr>
          </a:p>
        </p:txBody>
      </p:sp>
      <p:sp>
        <p:nvSpPr>
          <p:cNvPr id="7" name="Content Placeholder 20"/>
          <p:cNvSpPr>
            <a:spLocks noGrp="1"/>
          </p:cNvSpPr>
          <p:nvPr>
            <p:ph sz="quarter" idx="10"/>
          </p:nvPr>
        </p:nvSpPr>
        <p:spPr>
          <a:xfrm>
            <a:off x="2176755" y="2315732"/>
            <a:ext cx="4536876" cy="360189"/>
          </a:xfrm>
        </p:spPr>
        <p:txBody>
          <a:bodyPr anchor="ctr"/>
          <a:lstStyle/>
          <a:p>
            <a:pPr marL="0" lvl="0" indent="0">
              <a:buNone/>
            </a:pPr>
            <a:r>
              <a:rPr lang="en-US" sz="1000" b="1" dirty="0"/>
              <a:t>Table 9.3 Acid Dissociation Constants</a:t>
            </a:r>
            <a:endParaRPr lang="en-GB" sz="1000" b="1" dirty="0"/>
          </a:p>
        </p:txBody>
      </p:sp>
      <p:graphicFrame>
        <p:nvGraphicFramePr>
          <p:cNvPr id="75" name="Object 74">
            <a:extLst>
              <a:ext uri="{FF2B5EF4-FFF2-40B4-BE49-F238E27FC236}">
                <a16:creationId xmlns:a16="http://schemas.microsoft.com/office/drawing/2014/main" id="{AB02363A-29FB-4D87-A4F7-2CFFA45AA963}"/>
              </a:ext>
            </a:extLst>
          </p:cNvPr>
          <p:cNvGraphicFramePr>
            <a:graphicFrameLocks noChangeAspect="1"/>
          </p:cNvGraphicFramePr>
          <p:nvPr>
            <p:extLst>
              <p:ext uri="{D42A27DB-BD31-4B8C-83A1-F6EECF244321}">
                <p14:modId xmlns:p14="http://schemas.microsoft.com/office/powerpoint/2010/main" val="4006128381"/>
              </p:ext>
            </p:extLst>
          </p:nvPr>
        </p:nvGraphicFramePr>
        <p:xfrm>
          <a:off x="4580870" y="2414437"/>
          <a:ext cx="266700" cy="203200"/>
        </p:xfrm>
        <a:graphic>
          <a:graphicData uri="http://schemas.openxmlformats.org/presentationml/2006/ole">
            <mc:AlternateContent xmlns:mc="http://schemas.openxmlformats.org/markup-compatibility/2006">
              <mc:Choice xmlns:v="urn:schemas-microsoft-com:vml" Requires="v">
                <p:oleObj spid="_x0000_s57827" name="Equation" r:id="rId4" imgW="266400" imgH="203040" progId="Equation.DSMT4">
                  <p:embed/>
                </p:oleObj>
              </mc:Choice>
              <mc:Fallback>
                <p:oleObj name="Equation" r:id="rId4" imgW="266400" imgH="203040" progId="Equation.DSMT4">
                  <p:embed/>
                  <p:pic>
                    <p:nvPicPr>
                      <p:cNvPr id="3" name="Object 2">
                        <a:extLst>
                          <a:ext uri="{FF2B5EF4-FFF2-40B4-BE49-F238E27FC236}">
                            <a16:creationId xmlns:a16="http://schemas.microsoft.com/office/drawing/2014/main" id="{CF87D188-943C-4514-9D8D-BE793D508F3E}"/>
                          </a:ext>
                        </a:extLst>
                      </p:cNvPr>
                      <p:cNvPicPr/>
                      <p:nvPr/>
                    </p:nvPicPr>
                    <p:blipFill>
                      <a:blip r:embed="rId5"/>
                      <a:stretch>
                        <a:fillRect/>
                      </a:stretch>
                    </p:blipFill>
                    <p:spPr>
                      <a:xfrm>
                        <a:off x="4580870" y="2414437"/>
                        <a:ext cx="266700" cy="20320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85687855-E7A1-480C-B7A1-8BEF416E7445}"/>
              </a:ext>
            </a:extLst>
          </p:cNvPr>
          <p:cNvSpPr>
            <a:spLocks noGrp="1"/>
          </p:cNvSpPr>
          <p:nvPr>
            <p:ph sz="quarter" idx="13"/>
          </p:nvPr>
        </p:nvSpPr>
        <p:spPr>
          <a:xfrm>
            <a:off x="4798071" y="2377936"/>
            <a:ext cx="1800572" cy="215353"/>
          </a:xfrm>
        </p:spPr>
        <p:txBody>
          <a:bodyPr/>
          <a:lstStyle/>
          <a:p>
            <a:r>
              <a:rPr lang="en-GB" sz="1000" b="1" dirty="0">
                <a:solidFill>
                  <a:prstClr val="black"/>
                </a:solidFill>
              </a:rPr>
              <a:t>for Common Weak Acids</a:t>
            </a:r>
            <a:endParaRPr lang="en-IN" dirty="0"/>
          </a:p>
        </p:txBody>
      </p:sp>
      <p:pic>
        <p:nvPicPr>
          <p:cNvPr id="73731" name="Picture 1" descr="This table lists the Ka’s for several weak acids. The stronger the acid, the higher the Ka value is."/>
          <p:cNvPicPr>
            <a:picLocks noChangeAspect="1"/>
          </p:cNvPicPr>
          <p:nvPr/>
        </p:nvPicPr>
        <p:blipFill rotWithShape="1">
          <a:blip r:embed="rId6">
            <a:extLst>
              <a:ext uri="{28A0092B-C50C-407E-A947-70E740481C1C}">
                <a14:useLocalDpi xmlns:a14="http://schemas.microsoft.com/office/drawing/2010/main" val="0"/>
              </a:ext>
            </a:extLst>
          </a:blip>
          <a:srcRect l="2965" t="26951" r="89686" b="2227"/>
          <a:stretch/>
        </p:blipFill>
        <p:spPr bwMode="auto">
          <a:xfrm>
            <a:off x="2267743" y="2967038"/>
            <a:ext cx="360041" cy="2190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Content Placeholder 20">
            <a:extLst>
              <a:ext uri="{FF2B5EF4-FFF2-40B4-BE49-F238E27FC236}">
                <a16:creationId xmlns:a16="http://schemas.microsoft.com/office/drawing/2014/main" id="{064A5DA4-DA79-4EEA-842C-738E56502FC9}"/>
              </a:ext>
            </a:extLst>
          </p:cNvPr>
          <p:cNvSpPr>
            <a:spLocks noGrp="1"/>
          </p:cNvSpPr>
          <p:nvPr>
            <p:ph sz="quarter" idx="11"/>
          </p:nvPr>
        </p:nvSpPr>
        <p:spPr>
          <a:xfrm>
            <a:off x="2699792" y="2656184"/>
            <a:ext cx="504427" cy="288726"/>
          </a:xfrm>
        </p:spPr>
        <p:txBody>
          <a:bodyPr/>
          <a:lstStyle/>
          <a:p>
            <a:pPr marL="0" indent="0">
              <a:buNone/>
            </a:pPr>
            <a:r>
              <a:rPr lang="en-GB" sz="900" b="1" dirty="0"/>
              <a:t>Acid</a:t>
            </a:r>
          </a:p>
        </p:txBody>
      </p:sp>
      <p:sp>
        <p:nvSpPr>
          <p:cNvPr id="22" name="Content Placeholder 21">
            <a:extLst>
              <a:ext uri="{FF2B5EF4-FFF2-40B4-BE49-F238E27FC236}">
                <a16:creationId xmlns:a16="http://schemas.microsoft.com/office/drawing/2014/main" id="{656EF8FC-81D5-4D3E-BC65-9EDD09897060}"/>
              </a:ext>
            </a:extLst>
          </p:cNvPr>
          <p:cNvSpPr>
            <a:spLocks noGrp="1"/>
          </p:cNvSpPr>
          <p:nvPr>
            <p:ph sz="quarter" idx="12"/>
          </p:nvPr>
        </p:nvSpPr>
        <p:spPr>
          <a:xfrm>
            <a:off x="4588187" y="2656184"/>
            <a:ext cx="864468" cy="219147"/>
          </a:xfrm>
        </p:spPr>
        <p:txBody>
          <a:bodyPr/>
          <a:lstStyle/>
          <a:p>
            <a:r>
              <a:rPr lang="en-GB" b="1" dirty="0"/>
              <a:t>Structure</a:t>
            </a:r>
          </a:p>
        </p:txBody>
      </p:sp>
      <p:graphicFrame>
        <p:nvGraphicFramePr>
          <p:cNvPr id="3" name="Object 2">
            <a:extLst>
              <a:ext uri="{FF2B5EF4-FFF2-40B4-BE49-F238E27FC236}">
                <a16:creationId xmlns:a16="http://schemas.microsoft.com/office/drawing/2014/main" id="{CF87D188-943C-4514-9D8D-BE793D508F3E}"/>
              </a:ext>
            </a:extLst>
          </p:cNvPr>
          <p:cNvGraphicFramePr>
            <a:graphicFrameLocks noChangeAspect="1"/>
          </p:cNvGraphicFramePr>
          <p:nvPr>
            <p:extLst>
              <p:ext uri="{D42A27DB-BD31-4B8C-83A1-F6EECF244321}">
                <p14:modId xmlns:p14="http://schemas.microsoft.com/office/powerpoint/2010/main" val="1884680228"/>
              </p:ext>
            </p:extLst>
          </p:nvPr>
        </p:nvGraphicFramePr>
        <p:xfrm>
          <a:off x="5762352" y="2675136"/>
          <a:ext cx="177800" cy="177800"/>
        </p:xfrm>
        <a:graphic>
          <a:graphicData uri="http://schemas.openxmlformats.org/presentationml/2006/ole">
            <mc:AlternateContent xmlns:mc="http://schemas.openxmlformats.org/markup-compatibility/2006">
              <mc:Choice xmlns:v="urn:schemas-microsoft-com:vml" Requires="v">
                <p:oleObj spid="_x0000_s57828" name="Equation" r:id="rId7" imgW="177480" imgH="177480" progId="Equation.DSMT4">
                  <p:embed/>
                </p:oleObj>
              </mc:Choice>
              <mc:Fallback>
                <p:oleObj name="Equation" r:id="rId7" imgW="177480" imgH="177480" progId="Equation.DSMT4">
                  <p:embed/>
                  <p:pic>
                    <p:nvPicPr>
                      <p:cNvPr id="3" name="Object 2">
                        <a:extLst>
                          <a:ext uri="{FF2B5EF4-FFF2-40B4-BE49-F238E27FC236}">
                            <a16:creationId xmlns:a16="http://schemas.microsoft.com/office/drawing/2014/main" id="{CF87D188-943C-4514-9D8D-BE793D508F3E}"/>
                          </a:ext>
                        </a:extLst>
                      </p:cNvPr>
                      <p:cNvPicPr/>
                      <p:nvPr/>
                    </p:nvPicPr>
                    <p:blipFill>
                      <a:blip r:embed="rId8"/>
                      <a:stretch>
                        <a:fillRect/>
                      </a:stretch>
                    </p:blipFill>
                    <p:spPr>
                      <a:xfrm>
                        <a:off x="5762352" y="2675136"/>
                        <a:ext cx="177800" cy="177800"/>
                      </a:xfrm>
                      <a:prstGeom prst="rect">
                        <a:avLst/>
                      </a:prstGeom>
                    </p:spPr>
                  </p:pic>
                </p:oleObj>
              </mc:Fallback>
            </mc:AlternateContent>
          </a:graphicData>
        </a:graphic>
      </p:graphicFrame>
      <p:sp>
        <p:nvSpPr>
          <p:cNvPr id="24" name="Content Placeholder 23">
            <a:extLst>
              <a:ext uri="{FF2B5EF4-FFF2-40B4-BE49-F238E27FC236}">
                <a16:creationId xmlns:a16="http://schemas.microsoft.com/office/drawing/2014/main" id="{B4355D4C-6F4B-4E44-935F-A142E015E8F5}"/>
              </a:ext>
            </a:extLst>
          </p:cNvPr>
          <p:cNvSpPr>
            <a:spLocks noGrp="1"/>
          </p:cNvSpPr>
          <p:nvPr>
            <p:ph sz="quarter" idx="14"/>
          </p:nvPr>
        </p:nvSpPr>
        <p:spPr>
          <a:xfrm>
            <a:off x="2696228" y="2890930"/>
            <a:ext cx="1350254" cy="197935"/>
          </a:xfrm>
        </p:spPr>
        <p:txBody>
          <a:bodyPr/>
          <a:lstStyle/>
          <a:p>
            <a:pPr lvl="0" eaLnBrk="1" fontAlgn="auto" hangingPunct="1">
              <a:spcBef>
                <a:spcPts val="0"/>
              </a:spcBef>
              <a:spcAft>
                <a:spcPts val="0"/>
              </a:spcAft>
            </a:pPr>
            <a:r>
              <a:rPr lang="en-US" kern="1200" dirty="0">
                <a:solidFill>
                  <a:prstClr val="black"/>
                </a:solidFill>
                <a:ea typeface="+mn-ea"/>
                <a:cs typeface="+mn-cs"/>
              </a:rPr>
              <a:t>Hydrogen sulfate ion</a:t>
            </a:r>
            <a:endParaRPr lang="en-GB" kern="1200" dirty="0">
              <a:solidFill>
                <a:prstClr val="black"/>
              </a:solidFill>
              <a:ea typeface="+mn-ea"/>
              <a:cs typeface="+mn-cs"/>
            </a:endParaRPr>
          </a:p>
        </p:txBody>
      </p:sp>
      <p:graphicFrame>
        <p:nvGraphicFramePr>
          <p:cNvPr id="63" name="Object 62">
            <a:extLst>
              <a:ext uri="{FF2B5EF4-FFF2-40B4-BE49-F238E27FC236}">
                <a16:creationId xmlns:a16="http://schemas.microsoft.com/office/drawing/2014/main" id="{C35EB39B-6569-4449-8198-3272F92ED758}"/>
              </a:ext>
            </a:extLst>
          </p:cNvPr>
          <p:cNvGraphicFramePr>
            <a:graphicFrameLocks noChangeAspect="1"/>
          </p:cNvGraphicFramePr>
          <p:nvPr>
            <p:extLst>
              <p:ext uri="{D42A27DB-BD31-4B8C-83A1-F6EECF244321}">
                <p14:modId xmlns:p14="http://schemas.microsoft.com/office/powerpoint/2010/main" val="3713442732"/>
              </p:ext>
            </p:extLst>
          </p:nvPr>
        </p:nvGraphicFramePr>
        <p:xfrm>
          <a:off x="4674121" y="2917948"/>
          <a:ext cx="317500" cy="190500"/>
        </p:xfrm>
        <a:graphic>
          <a:graphicData uri="http://schemas.openxmlformats.org/presentationml/2006/ole">
            <mc:AlternateContent xmlns:mc="http://schemas.openxmlformats.org/markup-compatibility/2006">
              <mc:Choice xmlns:v="urn:schemas-microsoft-com:vml" Requires="v">
                <p:oleObj spid="_x0000_s57829" name="Equation" r:id="rId9" imgW="317160" imgH="190440" progId="Equation.DSMT4">
                  <p:embed/>
                </p:oleObj>
              </mc:Choice>
              <mc:Fallback>
                <p:oleObj name="Equation" r:id="rId9" imgW="317160" imgH="190440" progId="Equation.DSMT4">
                  <p:embed/>
                  <p:pic>
                    <p:nvPicPr>
                      <p:cNvPr id="63" name="Object 62">
                        <a:extLst>
                          <a:ext uri="{FF2B5EF4-FFF2-40B4-BE49-F238E27FC236}">
                            <a16:creationId xmlns:a16="http://schemas.microsoft.com/office/drawing/2014/main" id="{C35EB39B-6569-4449-8198-3272F92ED758}"/>
                          </a:ext>
                        </a:extLst>
                      </p:cNvPr>
                      <p:cNvPicPr/>
                      <p:nvPr/>
                    </p:nvPicPr>
                    <p:blipFill>
                      <a:blip r:embed="rId10"/>
                      <a:stretch>
                        <a:fillRect/>
                      </a:stretch>
                    </p:blipFill>
                    <p:spPr>
                      <a:xfrm>
                        <a:off x="4674121" y="2917948"/>
                        <a:ext cx="317500" cy="190500"/>
                      </a:xfrm>
                      <a:prstGeom prst="rect">
                        <a:avLst/>
                      </a:prstGeom>
                    </p:spPr>
                  </p:pic>
                </p:oleObj>
              </mc:Fallback>
            </mc:AlternateContent>
          </a:graphicData>
        </a:graphic>
      </p:graphicFrame>
      <p:graphicFrame>
        <p:nvGraphicFramePr>
          <p:cNvPr id="73728" name="Object 63">
            <a:extLst>
              <a:ext uri="{FF2B5EF4-FFF2-40B4-BE49-F238E27FC236}">
                <a16:creationId xmlns:a16="http://schemas.microsoft.com/office/drawing/2014/main" id="{5CA5D5E8-4154-48F6-B422-7F8785B5CD78}"/>
              </a:ext>
            </a:extLst>
          </p:cNvPr>
          <p:cNvGraphicFramePr>
            <a:graphicFrameLocks noChangeAspect="1"/>
          </p:cNvGraphicFramePr>
          <p:nvPr>
            <p:extLst>
              <p:ext uri="{D42A27DB-BD31-4B8C-83A1-F6EECF244321}">
                <p14:modId xmlns:p14="http://schemas.microsoft.com/office/powerpoint/2010/main" val="2518018879"/>
              </p:ext>
            </p:extLst>
          </p:nvPr>
        </p:nvGraphicFramePr>
        <p:xfrm>
          <a:off x="5770563" y="2917825"/>
          <a:ext cx="444500" cy="165100"/>
        </p:xfrm>
        <a:graphic>
          <a:graphicData uri="http://schemas.openxmlformats.org/presentationml/2006/ole">
            <mc:AlternateContent xmlns:mc="http://schemas.openxmlformats.org/markup-compatibility/2006">
              <mc:Choice xmlns:v="urn:schemas-microsoft-com:vml" Requires="v">
                <p:oleObj spid="_x0000_s57830" name="Equation" r:id="rId11" imgW="444240" imgH="164880" progId="Equation.DSMT4">
                  <p:embed/>
                </p:oleObj>
              </mc:Choice>
              <mc:Fallback>
                <p:oleObj name="Equation" r:id="rId11" imgW="444240" imgH="164880" progId="Equation.DSMT4">
                  <p:embed/>
                  <p:pic>
                    <p:nvPicPr>
                      <p:cNvPr id="73728" name="Object 63">
                        <a:extLst>
                          <a:ext uri="{FF2B5EF4-FFF2-40B4-BE49-F238E27FC236}">
                            <a16:creationId xmlns:a16="http://schemas.microsoft.com/office/drawing/2014/main" id="{5CA5D5E8-4154-48F6-B422-7F8785B5CD78}"/>
                          </a:ext>
                        </a:extLst>
                      </p:cNvPr>
                      <p:cNvPicPr/>
                      <p:nvPr/>
                    </p:nvPicPr>
                    <p:blipFill>
                      <a:blip r:embed="rId12"/>
                      <a:stretch>
                        <a:fillRect/>
                      </a:stretch>
                    </p:blipFill>
                    <p:spPr>
                      <a:xfrm>
                        <a:off x="5770563" y="2917825"/>
                        <a:ext cx="444500" cy="165100"/>
                      </a:xfrm>
                      <a:prstGeom prst="rect">
                        <a:avLst/>
                      </a:prstGeom>
                    </p:spPr>
                  </p:pic>
                </p:oleObj>
              </mc:Fallback>
            </mc:AlternateContent>
          </a:graphicData>
        </a:graphic>
      </p:graphicFrame>
      <p:sp>
        <p:nvSpPr>
          <p:cNvPr id="25" name="Content Placeholder 24">
            <a:extLst>
              <a:ext uri="{FF2B5EF4-FFF2-40B4-BE49-F238E27FC236}">
                <a16:creationId xmlns:a16="http://schemas.microsoft.com/office/drawing/2014/main" id="{2BFE47F9-6B44-4D5E-A4AD-C13C2B5F2D47}"/>
              </a:ext>
            </a:extLst>
          </p:cNvPr>
          <p:cNvSpPr>
            <a:spLocks noGrp="1"/>
          </p:cNvSpPr>
          <p:nvPr>
            <p:ph sz="quarter" idx="15"/>
          </p:nvPr>
        </p:nvSpPr>
        <p:spPr>
          <a:xfrm>
            <a:off x="2696228" y="3127125"/>
            <a:ext cx="1072483" cy="191989"/>
          </a:xfrm>
        </p:spPr>
        <p:txBody>
          <a:bodyPr/>
          <a:lstStyle/>
          <a:p>
            <a:pPr lvl="0" eaLnBrk="1" fontAlgn="auto" hangingPunct="1">
              <a:spcBef>
                <a:spcPts val="0"/>
              </a:spcBef>
              <a:spcAft>
                <a:spcPts val="0"/>
              </a:spcAft>
            </a:pPr>
            <a:r>
              <a:rPr lang="en-US" kern="1200" dirty="0">
                <a:solidFill>
                  <a:prstClr val="black"/>
                </a:solidFill>
                <a:ea typeface="+mn-ea"/>
                <a:cs typeface="+mn-cs"/>
              </a:rPr>
              <a:t>Phosphoric acid</a:t>
            </a:r>
            <a:endParaRPr lang="en-GB" kern="1200" dirty="0">
              <a:solidFill>
                <a:prstClr val="black"/>
              </a:solidFill>
              <a:ea typeface="+mn-ea"/>
              <a:cs typeface="+mn-cs"/>
            </a:endParaRPr>
          </a:p>
        </p:txBody>
      </p:sp>
      <p:sp>
        <p:nvSpPr>
          <p:cNvPr id="116" name="Text Placeholder 64">
            <a:extLst>
              <a:ext uri="{FF2B5EF4-FFF2-40B4-BE49-F238E27FC236}">
                <a16:creationId xmlns:a16="http://schemas.microsoft.com/office/drawing/2014/main" id="{C41843C3-FE02-4ED8-8938-60FBF3EF70CC}"/>
              </a:ext>
            </a:extLst>
          </p:cNvPr>
          <p:cNvSpPr>
            <a:spLocks noGrp="1"/>
          </p:cNvSpPr>
          <p:nvPr>
            <p:ph type="body" sz="quarter" idx="50"/>
          </p:nvPr>
        </p:nvSpPr>
        <p:spPr>
          <a:xfrm>
            <a:off x="4615948" y="3125183"/>
            <a:ext cx="735922" cy="194413"/>
          </a:xfrm>
        </p:spPr>
        <p:txBody>
          <a:bodyPr/>
          <a:lstStyle/>
          <a:p>
            <a:pPr marL="0" lvl="0" indent="0">
              <a:buNone/>
            </a:pPr>
            <a:r>
              <a:rPr lang="en-GB" sz="900" dirty="0"/>
              <a:t>H</a:t>
            </a:r>
            <a:r>
              <a:rPr lang="en-GB" sz="900" baseline="-25000" dirty="0"/>
              <a:t>3</a:t>
            </a:r>
            <a:r>
              <a:rPr lang="en-GB" sz="900" dirty="0"/>
              <a:t>PO</a:t>
            </a:r>
            <a:r>
              <a:rPr lang="en-GB" sz="900" baseline="-25000" dirty="0"/>
              <a:t>4</a:t>
            </a:r>
          </a:p>
        </p:txBody>
      </p:sp>
      <p:graphicFrame>
        <p:nvGraphicFramePr>
          <p:cNvPr id="73729" name="Object 64">
            <a:extLst>
              <a:ext uri="{FF2B5EF4-FFF2-40B4-BE49-F238E27FC236}">
                <a16:creationId xmlns:a16="http://schemas.microsoft.com/office/drawing/2014/main" id="{CEA2672C-73C6-471D-A59D-D4B5CF96236B}"/>
              </a:ext>
            </a:extLst>
          </p:cNvPr>
          <p:cNvGraphicFramePr>
            <a:graphicFrameLocks noChangeAspect="1"/>
          </p:cNvGraphicFramePr>
          <p:nvPr>
            <p:extLst>
              <p:ext uri="{D42A27DB-BD31-4B8C-83A1-F6EECF244321}">
                <p14:modId xmlns:p14="http://schemas.microsoft.com/office/powerpoint/2010/main" val="1355814629"/>
              </p:ext>
            </p:extLst>
          </p:nvPr>
        </p:nvGraphicFramePr>
        <p:xfrm>
          <a:off x="5752103" y="3153269"/>
          <a:ext cx="457200" cy="165100"/>
        </p:xfrm>
        <a:graphic>
          <a:graphicData uri="http://schemas.openxmlformats.org/presentationml/2006/ole">
            <mc:AlternateContent xmlns:mc="http://schemas.openxmlformats.org/markup-compatibility/2006">
              <mc:Choice xmlns:v="urn:schemas-microsoft-com:vml" Requires="v">
                <p:oleObj spid="_x0000_s57831" name="Equation" r:id="rId13" imgW="457200" imgH="164880" progId="Equation.DSMT4">
                  <p:embed/>
                </p:oleObj>
              </mc:Choice>
              <mc:Fallback>
                <p:oleObj name="Equation" r:id="rId13" imgW="457200" imgH="164880" progId="Equation.DSMT4">
                  <p:embed/>
                  <p:pic>
                    <p:nvPicPr>
                      <p:cNvPr id="73729" name="Object 64">
                        <a:extLst>
                          <a:ext uri="{FF2B5EF4-FFF2-40B4-BE49-F238E27FC236}">
                            <a16:creationId xmlns:a16="http://schemas.microsoft.com/office/drawing/2014/main" id="{CEA2672C-73C6-471D-A59D-D4B5CF96236B}"/>
                          </a:ext>
                        </a:extLst>
                      </p:cNvPr>
                      <p:cNvPicPr/>
                      <p:nvPr/>
                    </p:nvPicPr>
                    <p:blipFill>
                      <a:blip r:embed="rId14"/>
                      <a:stretch>
                        <a:fillRect/>
                      </a:stretch>
                    </p:blipFill>
                    <p:spPr>
                      <a:xfrm>
                        <a:off x="5752103" y="3153269"/>
                        <a:ext cx="457200" cy="165100"/>
                      </a:xfrm>
                      <a:prstGeom prst="rect">
                        <a:avLst/>
                      </a:prstGeom>
                    </p:spPr>
                  </p:pic>
                </p:oleObj>
              </mc:Fallback>
            </mc:AlternateContent>
          </a:graphicData>
        </a:graphic>
      </p:graphicFrame>
      <p:sp>
        <p:nvSpPr>
          <p:cNvPr id="26" name="Content Placeholder 25">
            <a:extLst>
              <a:ext uri="{FF2B5EF4-FFF2-40B4-BE49-F238E27FC236}">
                <a16:creationId xmlns:a16="http://schemas.microsoft.com/office/drawing/2014/main" id="{F95A1AB5-8B1E-48EE-8998-190C9460790A}"/>
              </a:ext>
            </a:extLst>
          </p:cNvPr>
          <p:cNvSpPr>
            <a:spLocks noGrp="1"/>
          </p:cNvSpPr>
          <p:nvPr>
            <p:ph sz="quarter" idx="17"/>
          </p:nvPr>
        </p:nvSpPr>
        <p:spPr>
          <a:xfrm>
            <a:off x="2696057" y="3349594"/>
            <a:ext cx="1152475" cy="235753"/>
          </a:xfrm>
        </p:spPr>
        <p:txBody>
          <a:bodyPr/>
          <a:lstStyle/>
          <a:p>
            <a:pPr lvl="0" eaLnBrk="1" fontAlgn="auto" hangingPunct="1">
              <a:spcBef>
                <a:spcPts val="0"/>
              </a:spcBef>
              <a:spcAft>
                <a:spcPts val="0"/>
              </a:spcAft>
            </a:pPr>
            <a:r>
              <a:rPr lang="en-US" kern="1200" dirty="0">
                <a:solidFill>
                  <a:prstClr val="black"/>
                </a:solidFill>
                <a:ea typeface="+mn-ea"/>
                <a:cs typeface="+mn-cs"/>
              </a:rPr>
              <a:t>Hydrofluoric acid</a:t>
            </a:r>
            <a:endParaRPr lang="en-GB" kern="1200" dirty="0">
              <a:solidFill>
                <a:prstClr val="black"/>
              </a:solidFill>
              <a:ea typeface="+mn-ea"/>
              <a:cs typeface="+mn-cs"/>
            </a:endParaRPr>
          </a:p>
        </p:txBody>
      </p:sp>
      <p:sp>
        <p:nvSpPr>
          <p:cNvPr id="27" name="Content Placeholder 26">
            <a:extLst>
              <a:ext uri="{FF2B5EF4-FFF2-40B4-BE49-F238E27FC236}">
                <a16:creationId xmlns:a16="http://schemas.microsoft.com/office/drawing/2014/main" id="{19B8F234-17FB-4F8B-A341-37633E27B7AA}"/>
              </a:ext>
            </a:extLst>
          </p:cNvPr>
          <p:cNvSpPr>
            <a:spLocks noGrp="1"/>
          </p:cNvSpPr>
          <p:nvPr>
            <p:ph sz="quarter" idx="18"/>
          </p:nvPr>
        </p:nvSpPr>
        <p:spPr>
          <a:xfrm>
            <a:off x="4613969" y="3350670"/>
            <a:ext cx="359916" cy="235753"/>
          </a:xfrm>
        </p:spPr>
        <p:txBody>
          <a:bodyPr/>
          <a:lstStyle/>
          <a:p>
            <a:r>
              <a:rPr lang="en-GB" dirty="0"/>
              <a:t>HF</a:t>
            </a:r>
          </a:p>
        </p:txBody>
      </p:sp>
      <p:graphicFrame>
        <p:nvGraphicFramePr>
          <p:cNvPr id="73730" name="Object 65">
            <a:extLst>
              <a:ext uri="{FF2B5EF4-FFF2-40B4-BE49-F238E27FC236}">
                <a16:creationId xmlns:a16="http://schemas.microsoft.com/office/drawing/2014/main" id="{71295EF9-F118-4825-9728-D5BCCA536B5E}"/>
              </a:ext>
            </a:extLst>
          </p:cNvPr>
          <p:cNvGraphicFramePr>
            <a:graphicFrameLocks noChangeAspect="1"/>
          </p:cNvGraphicFramePr>
          <p:nvPr>
            <p:extLst>
              <p:ext uri="{D42A27DB-BD31-4B8C-83A1-F6EECF244321}">
                <p14:modId xmlns:p14="http://schemas.microsoft.com/office/powerpoint/2010/main" val="3211255671"/>
              </p:ext>
            </p:extLst>
          </p:nvPr>
        </p:nvGraphicFramePr>
        <p:xfrm>
          <a:off x="5744493" y="3381742"/>
          <a:ext cx="457200" cy="165100"/>
        </p:xfrm>
        <a:graphic>
          <a:graphicData uri="http://schemas.openxmlformats.org/presentationml/2006/ole">
            <mc:AlternateContent xmlns:mc="http://schemas.openxmlformats.org/markup-compatibility/2006">
              <mc:Choice xmlns:v="urn:schemas-microsoft-com:vml" Requires="v">
                <p:oleObj spid="_x0000_s57832" name="Equation" r:id="rId15" imgW="457200" imgH="164880" progId="Equation.DSMT4">
                  <p:embed/>
                </p:oleObj>
              </mc:Choice>
              <mc:Fallback>
                <p:oleObj name="Equation" r:id="rId15" imgW="457200" imgH="164880" progId="Equation.DSMT4">
                  <p:embed/>
                  <p:pic>
                    <p:nvPicPr>
                      <p:cNvPr id="73730" name="Object 65">
                        <a:extLst>
                          <a:ext uri="{FF2B5EF4-FFF2-40B4-BE49-F238E27FC236}">
                            <a16:creationId xmlns:a16="http://schemas.microsoft.com/office/drawing/2014/main" id="{71295EF9-F118-4825-9728-D5BCCA536B5E}"/>
                          </a:ext>
                        </a:extLst>
                      </p:cNvPr>
                      <p:cNvPicPr/>
                      <p:nvPr/>
                    </p:nvPicPr>
                    <p:blipFill>
                      <a:blip r:embed="rId16"/>
                      <a:stretch>
                        <a:fillRect/>
                      </a:stretch>
                    </p:blipFill>
                    <p:spPr>
                      <a:xfrm>
                        <a:off x="5744493" y="3381742"/>
                        <a:ext cx="457200" cy="165100"/>
                      </a:xfrm>
                      <a:prstGeom prst="rect">
                        <a:avLst/>
                      </a:prstGeom>
                    </p:spPr>
                  </p:pic>
                </p:oleObj>
              </mc:Fallback>
            </mc:AlternateContent>
          </a:graphicData>
        </a:graphic>
      </p:graphicFrame>
      <p:sp>
        <p:nvSpPr>
          <p:cNvPr id="28" name="Content Placeholder 27">
            <a:extLst>
              <a:ext uri="{FF2B5EF4-FFF2-40B4-BE49-F238E27FC236}">
                <a16:creationId xmlns:a16="http://schemas.microsoft.com/office/drawing/2014/main" id="{F587D4DC-F705-4AFD-B581-9CDC80065128}"/>
              </a:ext>
            </a:extLst>
          </p:cNvPr>
          <p:cNvSpPr>
            <a:spLocks noGrp="1"/>
          </p:cNvSpPr>
          <p:nvPr>
            <p:ph sz="quarter" idx="19"/>
          </p:nvPr>
        </p:nvSpPr>
        <p:spPr>
          <a:xfrm>
            <a:off x="2703677" y="3591361"/>
            <a:ext cx="935930" cy="254983"/>
          </a:xfrm>
        </p:spPr>
        <p:txBody>
          <a:bodyPr/>
          <a:lstStyle/>
          <a:p>
            <a:r>
              <a:rPr lang="en-US" kern="1200" dirty="0">
                <a:solidFill>
                  <a:prstClr val="black"/>
                </a:solidFill>
                <a:ea typeface="+mn-ea"/>
                <a:cs typeface="+mn-cs"/>
              </a:rPr>
              <a:t>Acetic acid</a:t>
            </a:r>
            <a:endParaRPr lang="en-GB" dirty="0"/>
          </a:p>
        </p:txBody>
      </p:sp>
      <p:sp>
        <p:nvSpPr>
          <p:cNvPr id="36" name="Content Placeholder 35">
            <a:extLst>
              <a:ext uri="{FF2B5EF4-FFF2-40B4-BE49-F238E27FC236}">
                <a16:creationId xmlns:a16="http://schemas.microsoft.com/office/drawing/2014/main" id="{9F35601A-6DD5-43B6-8B91-86614FA4986B}"/>
              </a:ext>
            </a:extLst>
          </p:cNvPr>
          <p:cNvSpPr>
            <a:spLocks noGrp="1"/>
          </p:cNvSpPr>
          <p:nvPr>
            <p:ph sz="quarter" idx="28"/>
          </p:nvPr>
        </p:nvSpPr>
        <p:spPr>
          <a:xfrm>
            <a:off x="4613969" y="3588399"/>
            <a:ext cx="781632" cy="214286"/>
          </a:xfrm>
        </p:spPr>
        <p:txBody>
          <a:bodyPr/>
          <a:lstStyle/>
          <a:p>
            <a:r>
              <a:rPr lang="en-GB" dirty="0"/>
              <a:t>CH</a:t>
            </a:r>
            <a:r>
              <a:rPr lang="en-GB" baseline="-25000" dirty="0"/>
              <a:t>3</a:t>
            </a:r>
            <a:r>
              <a:rPr lang="en-GB" dirty="0"/>
              <a:t>COOH</a:t>
            </a:r>
          </a:p>
        </p:txBody>
      </p:sp>
      <p:graphicFrame>
        <p:nvGraphicFramePr>
          <p:cNvPr id="73732" name="Object 66">
            <a:extLst>
              <a:ext uri="{FF2B5EF4-FFF2-40B4-BE49-F238E27FC236}">
                <a16:creationId xmlns:a16="http://schemas.microsoft.com/office/drawing/2014/main" id="{05DA02DC-391A-46A6-BCA7-844257299C0A}"/>
              </a:ext>
            </a:extLst>
          </p:cNvPr>
          <p:cNvGraphicFramePr>
            <a:graphicFrameLocks noChangeAspect="1"/>
          </p:cNvGraphicFramePr>
          <p:nvPr>
            <p:extLst>
              <p:ext uri="{D42A27DB-BD31-4B8C-83A1-F6EECF244321}">
                <p14:modId xmlns:p14="http://schemas.microsoft.com/office/powerpoint/2010/main" val="3516516362"/>
              </p:ext>
            </p:extLst>
          </p:nvPr>
        </p:nvGraphicFramePr>
        <p:xfrm>
          <a:off x="5759028" y="3622553"/>
          <a:ext cx="444500" cy="165100"/>
        </p:xfrm>
        <a:graphic>
          <a:graphicData uri="http://schemas.openxmlformats.org/presentationml/2006/ole">
            <mc:AlternateContent xmlns:mc="http://schemas.openxmlformats.org/markup-compatibility/2006">
              <mc:Choice xmlns:v="urn:schemas-microsoft-com:vml" Requires="v">
                <p:oleObj spid="_x0000_s57833" name="Equation" r:id="rId17" imgW="444240" imgH="164880" progId="Equation.DSMT4">
                  <p:embed/>
                </p:oleObj>
              </mc:Choice>
              <mc:Fallback>
                <p:oleObj name="Equation" r:id="rId17" imgW="444240" imgH="164880" progId="Equation.DSMT4">
                  <p:embed/>
                  <p:pic>
                    <p:nvPicPr>
                      <p:cNvPr id="73732" name="Object 66">
                        <a:extLst>
                          <a:ext uri="{FF2B5EF4-FFF2-40B4-BE49-F238E27FC236}">
                            <a16:creationId xmlns:a16="http://schemas.microsoft.com/office/drawing/2014/main" id="{05DA02DC-391A-46A6-BCA7-844257299C0A}"/>
                          </a:ext>
                        </a:extLst>
                      </p:cNvPr>
                      <p:cNvPicPr/>
                      <p:nvPr/>
                    </p:nvPicPr>
                    <p:blipFill>
                      <a:blip r:embed="rId18"/>
                      <a:stretch>
                        <a:fillRect/>
                      </a:stretch>
                    </p:blipFill>
                    <p:spPr>
                      <a:xfrm>
                        <a:off x="5759028" y="3622553"/>
                        <a:ext cx="444500" cy="165100"/>
                      </a:xfrm>
                      <a:prstGeom prst="rect">
                        <a:avLst/>
                      </a:prstGeom>
                    </p:spPr>
                  </p:pic>
                </p:oleObj>
              </mc:Fallback>
            </mc:AlternateContent>
          </a:graphicData>
        </a:graphic>
      </p:graphicFrame>
      <p:sp>
        <p:nvSpPr>
          <p:cNvPr id="29" name="Content Placeholder 28">
            <a:extLst>
              <a:ext uri="{FF2B5EF4-FFF2-40B4-BE49-F238E27FC236}">
                <a16:creationId xmlns:a16="http://schemas.microsoft.com/office/drawing/2014/main" id="{5FBADD32-D9D7-43F9-A034-52E7EB6D85A8}"/>
              </a:ext>
            </a:extLst>
          </p:cNvPr>
          <p:cNvSpPr>
            <a:spLocks noGrp="1"/>
          </p:cNvSpPr>
          <p:nvPr>
            <p:ph sz="quarter" idx="20"/>
          </p:nvPr>
        </p:nvSpPr>
        <p:spPr>
          <a:xfrm>
            <a:off x="2696057" y="3817527"/>
            <a:ext cx="971600" cy="280501"/>
          </a:xfrm>
        </p:spPr>
        <p:txBody>
          <a:bodyPr/>
          <a:lstStyle/>
          <a:p>
            <a:pPr lvl="0" eaLnBrk="1" fontAlgn="auto" hangingPunct="1">
              <a:spcBef>
                <a:spcPts val="0"/>
              </a:spcBef>
              <a:spcAft>
                <a:spcPts val="0"/>
              </a:spcAft>
            </a:pPr>
            <a:r>
              <a:rPr lang="en-US" kern="1200" dirty="0">
                <a:solidFill>
                  <a:prstClr val="black"/>
                </a:solidFill>
                <a:ea typeface="+mn-ea"/>
                <a:cs typeface="+mn-cs"/>
              </a:rPr>
              <a:t>Carbonic acid</a:t>
            </a:r>
            <a:endParaRPr lang="en-GB" kern="1200" dirty="0">
              <a:solidFill>
                <a:prstClr val="black"/>
              </a:solidFill>
              <a:ea typeface="+mn-ea"/>
              <a:cs typeface="+mn-cs"/>
            </a:endParaRPr>
          </a:p>
        </p:txBody>
      </p:sp>
      <p:sp>
        <p:nvSpPr>
          <p:cNvPr id="37" name="Content Placeholder 36">
            <a:extLst>
              <a:ext uri="{FF2B5EF4-FFF2-40B4-BE49-F238E27FC236}">
                <a16:creationId xmlns:a16="http://schemas.microsoft.com/office/drawing/2014/main" id="{C245C788-B0F6-464F-8487-BD7F2E1D8106}"/>
              </a:ext>
            </a:extLst>
          </p:cNvPr>
          <p:cNvSpPr>
            <a:spLocks noGrp="1"/>
          </p:cNvSpPr>
          <p:nvPr>
            <p:ph sz="quarter" idx="29"/>
          </p:nvPr>
        </p:nvSpPr>
        <p:spPr>
          <a:xfrm>
            <a:off x="4611522" y="3822062"/>
            <a:ext cx="724726" cy="260997"/>
          </a:xfrm>
        </p:spPr>
        <p:txBody>
          <a:bodyPr/>
          <a:lstStyle/>
          <a:p>
            <a:r>
              <a:rPr lang="en-GB" dirty="0"/>
              <a:t>H</a:t>
            </a:r>
            <a:r>
              <a:rPr lang="en-GB" baseline="-25000" dirty="0"/>
              <a:t>2</a:t>
            </a:r>
            <a:r>
              <a:rPr lang="en-GB" dirty="0"/>
              <a:t>CO</a:t>
            </a:r>
            <a:r>
              <a:rPr lang="en-GB" baseline="-25000" dirty="0"/>
              <a:t>3</a:t>
            </a:r>
          </a:p>
        </p:txBody>
      </p:sp>
      <p:graphicFrame>
        <p:nvGraphicFramePr>
          <p:cNvPr id="73733" name="Object 67">
            <a:extLst>
              <a:ext uri="{FF2B5EF4-FFF2-40B4-BE49-F238E27FC236}">
                <a16:creationId xmlns:a16="http://schemas.microsoft.com/office/drawing/2014/main" id="{8AD2CF35-DC8F-456F-B7BF-F521CDD869F8}"/>
              </a:ext>
            </a:extLst>
          </p:cNvPr>
          <p:cNvGraphicFramePr>
            <a:graphicFrameLocks noChangeAspect="1"/>
          </p:cNvGraphicFramePr>
          <p:nvPr>
            <p:extLst>
              <p:ext uri="{D42A27DB-BD31-4B8C-83A1-F6EECF244321}">
                <p14:modId xmlns:p14="http://schemas.microsoft.com/office/powerpoint/2010/main" val="2798201974"/>
              </p:ext>
            </p:extLst>
          </p:nvPr>
        </p:nvGraphicFramePr>
        <p:xfrm>
          <a:off x="5741685" y="3853792"/>
          <a:ext cx="457200" cy="165100"/>
        </p:xfrm>
        <a:graphic>
          <a:graphicData uri="http://schemas.openxmlformats.org/presentationml/2006/ole">
            <mc:AlternateContent xmlns:mc="http://schemas.openxmlformats.org/markup-compatibility/2006">
              <mc:Choice xmlns:v="urn:schemas-microsoft-com:vml" Requires="v">
                <p:oleObj spid="_x0000_s57834" name="Equation" r:id="rId19" imgW="457200" imgH="164880" progId="Equation.DSMT4">
                  <p:embed/>
                </p:oleObj>
              </mc:Choice>
              <mc:Fallback>
                <p:oleObj name="Equation" r:id="rId19" imgW="457200" imgH="164880" progId="Equation.DSMT4">
                  <p:embed/>
                  <p:pic>
                    <p:nvPicPr>
                      <p:cNvPr id="73733" name="Object 67">
                        <a:extLst>
                          <a:ext uri="{FF2B5EF4-FFF2-40B4-BE49-F238E27FC236}">
                            <a16:creationId xmlns:a16="http://schemas.microsoft.com/office/drawing/2014/main" id="{8AD2CF35-DC8F-456F-B7BF-F521CDD869F8}"/>
                          </a:ext>
                        </a:extLst>
                      </p:cNvPr>
                      <p:cNvPicPr/>
                      <p:nvPr/>
                    </p:nvPicPr>
                    <p:blipFill>
                      <a:blip r:embed="rId20"/>
                      <a:stretch>
                        <a:fillRect/>
                      </a:stretch>
                    </p:blipFill>
                    <p:spPr>
                      <a:xfrm>
                        <a:off x="5741685" y="3853792"/>
                        <a:ext cx="457200" cy="165100"/>
                      </a:xfrm>
                      <a:prstGeom prst="rect">
                        <a:avLst/>
                      </a:prstGeom>
                    </p:spPr>
                  </p:pic>
                </p:oleObj>
              </mc:Fallback>
            </mc:AlternateContent>
          </a:graphicData>
        </a:graphic>
      </p:graphicFrame>
      <p:sp>
        <p:nvSpPr>
          <p:cNvPr id="30" name="Content Placeholder 29">
            <a:extLst>
              <a:ext uri="{FF2B5EF4-FFF2-40B4-BE49-F238E27FC236}">
                <a16:creationId xmlns:a16="http://schemas.microsoft.com/office/drawing/2014/main" id="{7F62149D-2FF1-40DD-90CC-69EE227EA63A}"/>
              </a:ext>
            </a:extLst>
          </p:cNvPr>
          <p:cNvSpPr>
            <a:spLocks noGrp="1"/>
          </p:cNvSpPr>
          <p:nvPr>
            <p:ph sz="quarter" idx="22"/>
          </p:nvPr>
        </p:nvSpPr>
        <p:spPr>
          <a:xfrm>
            <a:off x="2703994" y="4051336"/>
            <a:ext cx="1791151" cy="341967"/>
          </a:xfrm>
        </p:spPr>
        <p:txBody>
          <a:bodyPr/>
          <a:lstStyle/>
          <a:p>
            <a:pPr lvl="0" eaLnBrk="1" fontAlgn="auto" hangingPunct="1">
              <a:spcBef>
                <a:spcPts val="0"/>
              </a:spcBef>
              <a:spcAft>
                <a:spcPts val="0"/>
              </a:spcAft>
            </a:pPr>
            <a:r>
              <a:rPr lang="en-US" kern="1200" dirty="0">
                <a:solidFill>
                  <a:prstClr val="black"/>
                </a:solidFill>
                <a:ea typeface="+mn-ea"/>
                <a:cs typeface="+mn-cs"/>
              </a:rPr>
              <a:t>Dihydrogen phosphate ion</a:t>
            </a:r>
            <a:endParaRPr lang="en-GB" kern="1200" dirty="0">
              <a:solidFill>
                <a:prstClr val="black"/>
              </a:solidFill>
              <a:ea typeface="+mn-ea"/>
              <a:cs typeface="+mn-cs"/>
            </a:endParaRPr>
          </a:p>
        </p:txBody>
      </p:sp>
      <p:graphicFrame>
        <p:nvGraphicFramePr>
          <p:cNvPr id="73735" name="Object 68">
            <a:extLst>
              <a:ext uri="{FF2B5EF4-FFF2-40B4-BE49-F238E27FC236}">
                <a16:creationId xmlns:a16="http://schemas.microsoft.com/office/drawing/2014/main" id="{1DB7027C-F102-4726-92AF-E3C5A2E22EE1}"/>
              </a:ext>
            </a:extLst>
          </p:cNvPr>
          <p:cNvGraphicFramePr>
            <a:graphicFrameLocks noChangeAspect="1"/>
          </p:cNvGraphicFramePr>
          <p:nvPr>
            <p:extLst>
              <p:ext uri="{D42A27DB-BD31-4B8C-83A1-F6EECF244321}">
                <p14:modId xmlns:p14="http://schemas.microsoft.com/office/powerpoint/2010/main" val="2074341329"/>
              </p:ext>
            </p:extLst>
          </p:nvPr>
        </p:nvGraphicFramePr>
        <p:xfrm>
          <a:off x="4688311" y="4076365"/>
          <a:ext cx="368300" cy="190500"/>
        </p:xfrm>
        <a:graphic>
          <a:graphicData uri="http://schemas.openxmlformats.org/presentationml/2006/ole">
            <mc:AlternateContent xmlns:mc="http://schemas.openxmlformats.org/markup-compatibility/2006">
              <mc:Choice xmlns:v="urn:schemas-microsoft-com:vml" Requires="v">
                <p:oleObj spid="_x0000_s57835" name="Equation" r:id="rId21" imgW="368280" imgH="190440" progId="Equation.DSMT4">
                  <p:embed/>
                </p:oleObj>
              </mc:Choice>
              <mc:Fallback>
                <p:oleObj name="Equation" r:id="rId21" imgW="368280" imgH="190440" progId="Equation.DSMT4">
                  <p:embed/>
                  <p:pic>
                    <p:nvPicPr>
                      <p:cNvPr id="73735" name="Object 68">
                        <a:extLst>
                          <a:ext uri="{FF2B5EF4-FFF2-40B4-BE49-F238E27FC236}">
                            <a16:creationId xmlns:a16="http://schemas.microsoft.com/office/drawing/2014/main" id="{1DB7027C-F102-4726-92AF-E3C5A2E22EE1}"/>
                          </a:ext>
                        </a:extLst>
                      </p:cNvPr>
                      <p:cNvPicPr/>
                      <p:nvPr/>
                    </p:nvPicPr>
                    <p:blipFill>
                      <a:blip r:embed="rId22"/>
                      <a:stretch>
                        <a:fillRect/>
                      </a:stretch>
                    </p:blipFill>
                    <p:spPr>
                      <a:xfrm>
                        <a:off x="4688311" y="4076365"/>
                        <a:ext cx="368300" cy="190500"/>
                      </a:xfrm>
                      <a:prstGeom prst="rect">
                        <a:avLst/>
                      </a:prstGeom>
                    </p:spPr>
                  </p:pic>
                </p:oleObj>
              </mc:Fallback>
            </mc:AlternateContent>
          </a:graphicData>
        </a:graphic>
      </p:graphicFrame>
      <p:graphicFrame>
        <p:nvGraphicFramePr>
          <p:cNvPr id="73734" name="Object 69">
            <a:extLst>
              <a:ext uri="{FF2B5EF4-FFF2-40B4-BE49-F238E27FC236}">
                <a16:creationId xmlns:a16="http://schemas.microsoft.com/office/drawing/2014/main" id="{8BE7B5B4-7F8E-4B1E-97A1-E6B4C879B6AC}"/>
              </a:ext>
            </a:extLst>
          </p:cNvPr>
          <p:cNvGraphicFramePr>
            <a:graphicFrameLocks noChangeAspect="1"/>
          </p:cNvGraphicFramePr>
          <p:nvPr>
            <p:extLst>
              <p:ext uri="{D42A27DB-BD31-4B8C-83A1-F6EECF244321}">
                <p14:modId xmlns:p14="http://schemas.microsoft.com/office/powerpoint/2010/main" val="3757068687"/>
              </p:ext>
            </p:extLst>
          </p:nvPr>
        </p:nvGraphicFramePr>
        <p:xfrm>
          <a:off x="5758453" y="4085132"/>
          <a:ext cx="457200" cy="165100"/>
        </p:xfrm>
        <a:graphic>
          <a:graphicData uri="http://schemas.openxmlformats.org/presentationml/2006/ole">
            <mc:AlternateContent xmlns:mc="http://schemas.openxmlformats.org/markup-compatibility/2006">
              <mc:Choice xmlns:v="urn:schemas-microsoft-com:vml" Requires="v">
                <p:oleObj spid="_x0000_s57836" name="Equation" r:id="rId23" imgW="457200" imgH="164880" progId="Equation.DSMT4">
                  <p:embed/>
                </p:oleObj>
              </mc:Choice>
              <mc:Fallback>
                <p:oleObj name="Equation" r:id="rId23" imgW="457200" imgH="164880" progId="Equation.DSMT4">
                  <p:embed/>
                  <p:pic>
                    <p:nvPicPr>
                      <p:cNvPr id="73734" name="Object 69">
                        <a:extLst>
                          <a:ext uri="{FF2B5EF4-FFF2-40B4-BE49-F238E27FC236}">
                            <a16:creationId xmlns:a16="http://schemas.microsoft.com/office/drawing/2014/main" id="{8BE7B5B4-7F8E-4B1E-97A1-E6B4C879B6AC}"/>
                          </a:ext>
                        </a:extLst>
                      </p:cNvPr>
                      <p:cNvPicPr/>
                      <p:nvPr/>
                    </p:nvPicPr>
                    <p:blipFill>
                      <a:blip r:embed="rId24"/>
                      <a:stretch>
                        <a:fillRect/>
                      </a:stretch>
                    </p:blipFill>
                    <p:spPr>
                      <a:xfrm>
                        <a:off x="5758453" y="4085132"/>
                        <a:ext cx="457200" cy="165100"/>
                      </a:xfrm>
                      <a:prstGeom prst="rect">
                        <a:avLst/>
                      </a:prstGeom>
                    </p:spPr>
                  </p:pic>
                </p:oleObj>
              </mc:Fallback>
            </mc:AlternateContent>
          </a:graphicData>
        </a:graphic>
      </p:graphicFrame>
      <p:sp>
        <p:nvSpPr>
          <p:cNvPr id="31" name="Content Placeholder 30">
            <a:extLst>
              <a:ext uri="{FF2B5EF4-FFF2-40B4-BE49-F238E27FC236}">
                <a16:creationId xmlns:a16="http://schemas.microsoft.com/office/drawing/2014/main" id="{0C197CA7-0146-4418-B972-98D8CB408CB2}"/>
              </a:ext>
            </a:extLst>
          </p:cNvPr>
          <p:cNvSpPr>
            <a:spLocks noGrp="1"/>
          </p:cNvSpPr>
          <p:nvPr>
            <p:ph sz="quarter" idx="23"/>
          </p:nvPr>
        </p:nvSpPr>
        <p:spPr>
          <a:xfrm>
            <a:off x="2697905" y="4286147"/>
            <a:ext cx="1187211" cy="399446"/>
          </a:xfrm>
        </p:spPr>
        <p:txBody>
          <a:bodyPr/>
          <a:lstStyle/>
          <a:p>
            <a:r>
              <a:rPr lang="en-US" kern="1200" dirty="0">
                <a:solidFill>
                  <a:prstClr val="black"/>
                </a:solidFill>
                <a:ea typeface="+mn-ea"/>
                <a:cs typeface="+mn-cs"/>
              </a:rPr>
              <a:t>Ammonium ion</a:t>
            </a:r>
            <a:endParaRPr lang="en-GB" dirty="0"/>
          </a:p>
        </p:txBody>
      </p:sp>
      <p:graphicFrame>
        <p:nvGraphicFramePr>
          <p:cNvPr id="73738" name="Object 70">
            <a:extLst>
              <a:ext uri="{FF2B5EF4-FFF2-40B4-BE49-F238E27FC236}">
                <a16:creationId xmlns:a16="http://schemas.microsoft.com/office/drawing/2014/main" id="{8D5A0C62-4FC0-43CB-A5F3-BED3000CCD40}"/>
              </a:ext>
            </a:extLst>
          </p:cNvPr>
          <p:cNvGraphicFramePr>
            <a:graphicFrameLocks noChangeAspect="1"/>
          </p:cNvGraphicFramePr>
          <p:nvPr>
            <p:extLst>
              <p:ext uri="{D42A27DB-BD31-4B8C-83A1-F6EECF244321}">
                <p14:modId xmlns:p14="http://schemas.microsoft.com/office/powerpoint/2010/main" val="1721322812"/>
              </p:ext>
            </p:extLst>
          </p:nvPr>
        </p:nvGraphicFramePr>
        <p:xfrm>
          <a:off x="4679950" y="4316413"/>
          <a:ext cx="266700" cy="190500"/>
        </p:xfrm>
        <a:graphic>
          <a:graphicData uri="http://schemas.openxmlformats.org/presentationml/2006/ole">
            <mc:AlternateContent xmlns:mc="http://schemas.openxmlformats.org/markup-compatibility/2006">
              <mc:Choice xmlns:v="urn:schemas-microsoft-com:vml" Requires="v">
                <p:oleObj spid="_x0000_s57837" name="Equation" r:id="rId25" imgW="266400" imgH="190440" progId="Equation.DSMT4">
                  <p:embed/>
                </p:oleObj>
              </mc:Choice>
              <mc:Fallback>
                <p:oleObj name="Equation" r:id="rId25" imgW="266400" imgH="190440" progId="Equation.DSMT4">
                  <p:embed/>
                  <p:pic>
                    <p:nvPicPr>
                      <p:cNvPr id="73738" name="Object 70">
                        <a:extLst>
                          <a:ext uri="{FF2B5EF4-FFF2-40B4-BE49-F238E27FC236}">
                            <a16:creationId xmlns:a16="http://schemas.microsoft.com/office/drawing/2014/main" id="{8D5A0C62-4FC0-43CB-A5F3-BED3000CCD40}"/>
                          </a:ext>
                        </a:extLst>
                      </p:cNvPr>
                      <p:cNvPicPr/>
                      <p:nvPr/>
                    </p:nvPicPr>
                    <p:blipFill>
                      <a:blip r:embed="rId26"/>
                      <a:stretch>
                        <a:fillRect/>
                      </a:stretch>
                    </p:blipFill>
                    <p:spPr>
                      <a:xfrm>
                        <a:off x="4679950" y="4316413"/>
                        <a:ext cx="266700" cy="190500"/>
                      </a:xfrm>
                      <a:prstGeom prst="rect">
                        <a:avLst/>
                      </a:prstGeom>
                    </p:spPr>
                  </p:pic>
                </p:oleObj>
              </mc:Fallback>
            </mc:AlternateContent>
          </a:graphicData>
        </a:graphic>
      </p:graphicFrame>
      <p:graphicFrame>
        <p:nvGraphicFramePr>
          <p:cNvPr id="73739" name="Object 71">
            <a:extLst>
              <a:ext uri="{FF2B5EF4-FFF2-40B4-BE49-F238E27FC236}">
                <a16:creationId xmlns:a16="http://schemas.microsoft.com/office/drawing/2014/main" id="{221A80C5-C0D7-4EFF-B0B7-91612284CEBC}"/>
              </a:ext>
            </a:extLst>
          </p:cNvPr>
          <p:cNvGraphicFramePr>
            <a:graphicFrameLocks noChangeAspect="1"/>
          </p:cNvGraphicFramePr>
          <p:nvPr>
            <p:extLst>
              <p:ext uri="{D42A27DB-BD31-4B8C-83A1-F6EECF244321}">
                <p14:modId xmlns:p14="http://schemas.microsoft.com/office/powerpoint/2010/main" val="3838762056"/>
              </p:ext>
            </p:extLst>
          </p:nvPr>
        </p:nvGraphicFramePr>
        <p:xfrm>
          <a:off x="5754688" y="4316413"/>
          <a:ext cx="495300" cy="165100"/>
        </p:xfrm>
        <a:graphic>
          <a:graphicData uri="http://schemas.openxmlformats.org/presentationml/2006/ole">
            <mc:AlternateContent xmlns:mc="http://schemas.openxmlformats.org/markup-compatibility/2006">
              <mc:Choice xmlns:v="urn:schemas-microsoft-com:vml" Requires="v">
                <p:oleObj spid="_x0000_s57838" name="Equation" r:id="rId27" imgW="495000" imgH="164880" progId="Equation.DSMT4">
                  <p:embed/>
                </p:oleObj>
              </mc:Choice>
              <mc:Fallback>
                <p:oleObj name="Equation" r:id="rId27" imgW="495000" imgH="164880" progId="Equation.DSMT4">
                  <p:embed/>
                  <p:pic>
                    <p:nvPicPr>
                      <p:cNvPr id="73739" name="Object 71">
                        <a:extLst>
                          <a:ext uri="{FF2B5EF4-FFF2-40B4-BE49-F238E27FC236}">
                            <a16:creationId xmlns:a16="http://schemas.microsoft.com/office/drawing/2014/main" id="{221A80C5-C0D7-4EFF-B0B7-91612284CEBC}"/>
                          </a:ext>
                        </a:extLst>
                      </p:cNvPr>
                      <p:cNvPicPr/>
                      <p:nvPr/>
                    </p:nvPicPr>
                    <p:blipFill>
                      <a:blip r:embed="rId28"/>
                      <a:stretch>
                        <a:fillRect/>
                      </a:stretch>
                    </p:blipFill>
                    <p:spPr>
                      <a:xfrm>
                        <a:off x="5754688" y="4316413"/>
                        <a:ext cx="495300" cy="165100"/>
                      </a:xfrm>
                      <a:prstGeom prst="rect">
                        <a:avLst/>
                      </a:prstGeom>
                    </p:spPr>
                  </p:pic>
                </p:oleObj>
              </mc:Fallback>
            </mc:AlternateContent>
          </a:graphicData>
        </a:graphic>
      </p:graphicFrame>
      <p:sp>
        <p:nvSpPr>
          <p:cNvPr id="33" name="Content Placeholder 32">
            <a:extLst>
              <a:ext uri="{FF2B5EF4-FFF2-40B4-BE49-F238E27FC236}">
                <a16:creationId xmlns:a16="http://schemas.microsoft.com/office/drawing/2014/main" id="{828DB9B5-ABA0-420D-8442-3BE36273E1BE}"/>
              </a:ext>
            </a:extLst>
          </p:cNvPr>
          <p:cNvSpPr>
            <a:spLocks noGrp="1"/>
          </p:cNvSpPr>
          <p:nvPr>
            <p:ph sz="quarter" idx="25"/>
          </p:nvPr>
        </p:nvSpPr>
        <p:spPr>
          <a:xfrm>
            <a:off x="2701980" y="4516137"/>
            <a:ext cx="1079922" cy="432024"/>
          </a:xfrm>
        </p:spPr>
        <p:txBody>
          <a:bodyPr/>
          <a:lstStyle/>
          <a:p>
            <a:pPr lvl="0" eaLnBrk="1" fontAlgn="auto" hangingPunct="1">
              <a:spcBef>
                <a:spcPts val="0"/>
              </a:spcBef>
              <a:spcAft>
                <a:spcPts val="0"/>
              </a:spcAft>
            </a:pPr>
            <a:r>
              <a:rPr lang="en-US" kern="1200" dirty="0">
                <a:solidFill>
                  <a:prstClr val="black"/>
                </a:solidFill>
                <a:ea typeface="+mn-ea"/>
                <a:cs typeface="+mn-cs"/>
              </a:rPr>
              <a:t>Hydrocyanic acid</a:t>
            </a:r>
            <a:endParaRPr lang="en-GB" kern="1200" dirty="0">
              <a:solidFill>
                <a:prstClr val="black"/>
              </a:solidFill>
              <a:ea typeface="+mn-ea"/>
              <a:cs typeface="+mn-cs"/>
            </a:endParaRPr>
          </a:p>
        </p:txBody>
      </p:sp>
      <p:sp>
        <p:nvSpPr>
          <p:cNvPr id="38" name="Content Placeholder 37">
            <a:extLst>
              <a:ext uri="{FF2B5EF4-FFF2-40B4-BE49-F238E27FC236}">
                <a16:creationId xmlns:a16="http://schemas.microsoft.com/office/drawing/2014/main" id="{276C617E-BCBA-45E5-80BF-B111EA60E9C2}"/>
              </a:ext>
            </a:extLst>
          </p:cNvPr>
          <p:cNvSpPr>
            <a:spLocks noGrp="1"/>
          </p:cNvSpPr>
          <p:nvPr>
            <p:ph sz="quarter" idx="30"/>
          </p:nvPr>
        </p:nvSpPr>
        <p:spPr>
          <a:xfrm>
            <a:off x="4612615" y="4515753"/>
            <a:ext cx="791989" cy="229256"/>
          </a:xfrm>
        </p:spPr>
        <p:txBody>
          <a:bodyPr/>
          <a:lstStyle/>
          <a:p>
            <a:pPr lvl="0" eaLnBrk="1" fontAlgn="auto" hangingPunct="1">
              <a:spcBef>
                <a:spcPts val="0"/>
              </a:spcBef>
              <a:spcAft>
                <a:spcPts val="0"/>
              </a:spcAft>
            </a:pPr>
            <a:r>
              <a:rPr lang="en-US" kern="1200" dirty="0">
                <a:solidFill>
                  <a:prstClr val="black"/>
                </a:solidFill>
                <a:ea typeface="+mn-ea"/>
                <a:cs typeface="+mn-cs"/>
              </a:rPr>
              <a:t>HCN</a:t>
            </a:r>
            <a:endParaRPr lang="en-GB" kern="1200" dirty="0">
              <a:solidFill>
                <a:prstClr val="black"/>
              </a:solidFill>
              <a:ea typeface="+mn-ea"/>
              <a:cs typeface="+mn-cs"/>
            </a:endParaRPr>
          </a:p>
        </p:txBody>
      </p:sp>
      <p:graphicFrame>
        <p:nvGraphicFramePr>
          <p:cNvPr id="73740" name="Object 73">
            <a:extLst>
              <a:ext uri="{FF2B5EF4-FFF2-40B4-BE49-F238E27FC236}">
                <a16:creationId xmlns:a16="http://schemas.microsoft.com/office/drawing/2014/main" id="{EB2DFA56-53C6-4EB3-A237-A2C70B11E870}"/>
              </a:ext>
            </a:extLst>
          </p:cNvPr>
          <p:cNvGraphicFramePr>
            <a:graphicFrameLocks noChangeAspect="1"/>
          </p:cNvGraphicFramePr>
          <p:nvPr>
            <p:extLst>
              <p:ext uri="{D42A27DB-BD31-4B8C-83A1-F6EECF244321}">
                <p14:modId xmlns:p14="http://schemas.microsoft.com/office/powerpoint/2010/main" val="428877248"/>
              </p:ext>
            </p:extLst>
          </p:nvPr>
        </p:nvGraphicFramePr>
        <p:xfrm>
          <a:off x="5742098" y="4547102"/>
          <a:ext cx="495300" cy="165100"/>
        </p:xfrm>
        <a:graphic>
          <a:graphicData uri="http://schemas.openxmlformats.org/presentationml/2006/ole">
            <mc:AlternateContent xmlns:mc="http://schemas.openxmlformats.org/markup-compatibility/2006">
              <mc:Choice xmlns:v="urn:schemas-microsoft-com:vml" Requires="v">
                <p:oleObj spid="_x0000_s57839" name="Equation" r:id="rId29" imgW="495000" imgH="164880" progId="Equation.DSMT4">
                  <p:embed/>
                </p:oleObj>
              </mc:Choice>
              <mc:Fallback>
                <p:oleObj name="Equation" r:id="rId29" imgW="495000" imgH="164880" progId="Equation.DSMT4">
                  <p:embed/>
                  <p:pic>
                    <p:nvPicPr>
                      <p:cNvPr id="73740" name="Object 73">
                        <a:extLst>
                          <a:ext uri="{FF2B5EF4-FFF2-40B4-BE49-F238E27FC236}">
                            <a16:creationId xmlns:a16="http://schemas.microsoft.com/office/drawing/2014/main" id="{EB2DFA56-53C6-4EB3-A237-A2C70B11E870}"/>
                          </a:ext>
                        </a:extLst>
                      </p:cNvPr>
                      <p:cNvPicPr/>
                      <p:nvPr/>
                    </p:nvPicPr>
                    <p:blipFill>
                      <a:blip r:embed="rId30"/>
                      <a:stretch>
                        <a:fillRect/>
                      </a:stretch>
                    </p:blipFill>
                    <p:spPr>
                      <a:xfrm>
                        <a:off x="5742098" y="4547102"/>
                        <a:ext cx="495300" cy="165100"/>
                      </a:xfrm>
                      <a:prstGeom prst="rect">
                        <a:avLst/>
                      </a:prstGeom>
                    </p:spPr>
                  </p:pic>
                </p:oleObj>
              </mc:Fallback>
            </mc:AlternateContent>
          </a:graphicData>
        </a:graphic>
      </p:graphicFrame>
      <p:sp>
        <p:nvSpPr>
          <p:cNvPr id="34" name="Content Placeholder 33">
            <a:extLst>
              <a:ext uri="{FF2B5EF4-FFF2-40B4-BE49-F238E27FC236}">
                <a16:creationId xmlns:a16="http://schemas.microsoft.com/office/drawing/2014/main" id="{B2608704-1FBC-4929-B5CA-13D079E83E71}"/>
              </a:ext>
            </a:extLst>
          </p:cNvPr>
          <p:cNvSpPr>
            <a:spLocks noGrp="1"/>
          </p:cNvSpPr>
          <p:nvPr>
            <p:ph sz="quarter" idx="26"/>
          </p:nvPr>
        </p:nvSpPr>
        <p:spPr>
          <a:xfrm>
            <a:off x="2701173" y="4752268"/>
            <a:ext cx="1473703" cy="391042"/>
          </a:xfrm>
        </p:spPr>
        <p:txBody>
          <a:bodyPr/>
          <a:lstStyle/>
          <a:p>
            <a:pPr lvl="0" eaLnBrk="1" fontAlgn="auto" hangingPunct="1">
              <a:spcBef>
                <a:spcPts val="0"/>
              </a:spcBef>
              <a:spcAft>
                <a:spcPts val="0"/>
              </a:spcAft>
            </a:pPr>
            <a:r>
              <a:rPr lang="en-US" kern="1200" dirty="0">
                <a:solidFill>
                  <a:prstClr val="black"/>
                </a:solidFill>
                <a:ea typeface="+mn-ea"/>
                <a:cs typeface="+mn-cs"/>
              </a:rPr>
              <a:t>Bicarbonate ion</a:t>
            </a:r>
            <a:endParaRPr lang="en-GB" kern="1200" dirty="0">
              <a:solidFill>
                <a:prstClr val="black"/>
              </a:solidFill>
              <a:ea typeface="+mn-ea"/>
              <a:cs typeface="+mn-cs"/>
            </a:endParaRPr>
          </a:p>
        </p:txBody>
      </p:sp>
      <p:graphicFrame>
        <p:nvGraphicFramePr>
          <p:cNvPr id="73743" name="Object 74">
            <a:extLst>
              <a:ext uri="{FF2B5EF4-FFF2-40B4-BE49-F238E27FC236}">
                <a16:creationId xmlns:a16="http://schemas.microsoft.com/office/drawing/2014/main" id="{FB9F1549-0A04-42E8-A24C-4A76E64BB772}"/>
              </a:ext>
            </a:extLst>
          </p:cNvPr>
          <p:cNvGraphicFramePr>
            <a:graphicFrameLocks noChangeAspect="1"/>
          </p:cNvGraphicFramePr>
          <p:nvPr>
            <p:extLst>
              <p:ext uri="{D42A27DB-BD31-4B8C-83A1-F6EECF244321}">
                <p14:modId xmlns:p14="http://schemas.microsoft.com/office/powerpoint/2010/main" val="1144345542"/>
              </p:ext>
            </p:extLst>
          </p:nvPr>
        </p:nvGraphicFramePr>
        <p:xfrm>
          <a:off x="4681537" y="4775207"/>
          <a:ext cx="330200" cy="190500"/>
        </p:xfrm>
        <a:graphic>
          <a:graphicData uri="http://schemas.openxmlformats.org/presentationml/2006/ole">
            <mc:AlternateContent xmlns:mc="http://schemas.openxmlformats.org/markup-compatibility/2006">
              <mc:Choice xmlns:v="urn:schemas-microsoft-com:vml" Requires="v">
                <p:oleObj spid="_x0000_s57840" name="Equation" r:id="rId31" imgW="330120" imgH="190440" progId="Equation.DSMT4">
                  <p:embed/>
                </p:oleObj>
              </mc:Choice>
              <mc:Fallback>
                <p:oleObj name="Equation" r:id="rId31" imgW="330120" imgH="190440" progId="Equation.DSMT4">
                  <p:embed/>
                  <p:pic>
                    <p:nvPicPr>
                      <p:cNvPr id="73743" name="Object 74">
                        <a:extLst>
                          <a:ext uri="{FF2B5EF4-FFF2-40B4-BE49-F238E27FC236}">
                            <a16:creationId xmlns:a16="http://schemas.microsoft.com/office/drawing/2014/main" id="{FB9F1549-0A04-42E8-A24C-4A76E64BB772}"/>
                          </a:ext>
                        </a:extLst>
                      </p:cNvPr>
                      <p:cNvPicPr/>
                      <p:nvPr/>
                    </p:nvPicPr>
                    <p:blipFill>
                      <a:blip r:embed="rId32"/>
                      <a:stretch>
                        <a:fillRect/>
                      </a:stretch>
                    </p:blipFill>
                    <p:spPr>
                      <a:xfrm>
                        <a:off x="4681537" y="4775207"/>
                        <a:ext cx="330200" cy="190500"/>
                      </a:xfrm>
                      <a:prstGeom prst="rect">
                        <a:avLst/>
                      </a:prstGeom>
                    </p:spPr>
                  </p:pic>
                </p:oleObj>
              </mc:Fallback>
            </mc:AlternateContent>
          </a:graphicData>
        </a:graphic>
      </p:graphicFrame>
      <p:graphicFrame>
        <p:nvGraphicFramePr>
          <p:cNvPr id="73741" name="Object 75">
            <a:extLst>
              <a:ext uri="{FF2B5EF4-FFF2-40B4-BE49-F238E27FC236}">
                <a16:creationId xmlns:a16="http://schemas.microsoft.com/office/drawing/2014/main" id="{85917E13-82F6-4B89-8C0E-36A1CDC25B87}"/>
              </a:ext>
            </a:extLst>
          </p:cNvPr>
          <p:cNvGraphicFramePr>
            <a:graphicFrameLocks noChangeAspect="1"/>
          </p:cNvGraphicFramePr>
          <p:nvPr>
            <p:extLst>
              <p:ext uri="{D42A27DB-BD31-4B8C-83A1-F6EECF244321}">
                <p14:modId xmlns:p14="http://schemas.microsoft.com/office/powerpoint/2010/main" val="4140377341"/>
              </p:ext>
            </p:extLst>
          </p:nvPr>
        </p:nvGraphicFramePr>
        <p:xfrm>
          <a:off x="5754688" y="4784725"/>
          <a:ext cx="482600" cy="165100"/>
        </p:xfrm>
        <a:graphic>
          <a:graphicData uri="http://schemas.openxmlformats.org/presentationml/2006/ole">
            <mc:AlternateContent xmlns:mc="http://schemas.openxmlformats.org/markup-compatibility/2006">
              <mc:Choice xmlns:v="urn:schemas-microsoft-com:vml" Requires="v">
                <p:oleObj spid="_x0000_s57841" name="Equation" r:id="rId33" imgW="482400" imgH="164880" progId="Equation.DSMT4">
                  <p:embed/>
                </p:oleObj>
              </mc:Choice>
              <mc:Fallback>
                <p:oleObj name="Equation" r:id="rId33" imgW="482400" imgH="164880" progId="Equation.DSMT4">
                  <p:embed/>
                  <p:pic>
                    <p:nvPicPr>
                      <p:cNvPr id="73741" name="Object 75">
                        <a:extLst>
                          <a:ext uri="{FF2B5EF4-FFF2-40B4-BE49-F238E27FC236}">
                            <a16:creationId xmlns:a16="http://schemas.microsoft.com/office/drawing/2014/main" id="{85917E13-82F6-4B89-8C0E-36A1CDC25B87}"/>
                          </a:ext>
                        </a:extLst>
                      </p:cNvPr>
                      <p:cNvPicPr/>
                      <p:nvPr/>
                    </p:nvPicPr>
                    <p:blipFill>
                      <a:blip r:embed="rId34"/>
                      <a:stretch>
                        <a:fillRect/>
                      </a:stretch>
                    </p:blipFill>
                    <p:spPr>
                      <a:xfrm>
                        <a:off x="5754688" y="4784725"/>
                        <a:ext cx="482600" cy="165100"/>
                      </a:xfrm>
                      <a:prstGeom prst="rect">
                        <a:avLst/>
                      </a:prstGeom>
                    </p:spPr>
                  </p:pic>
                </p:oleObj>
              </mc:Fallback>
            </mc:AlternateContent>
          </a:graphicData>
        </a:graphic>
      </p:graphicFrame>
      <p:sp>
        <p:nvSpPr>
          <p:cNvPr id="35" name="Content Placeholder 34">
            <a:extLst>
              <a:ext uri="{FF2B5EF4-FFF2-40B4-BE49-F238E27FC236}">
                <a16:creationId xmlns:a16="http://schemas.microsoft.com/office/drawing/2014/main" id="{A3910450-435D-422A-8DF3-9252D482CA15}"/>
              </a:ext>
            </a:extLst>
          </p:cNvPr>
          <p:cNvSpPr>
            <a:spLocks noGrp="1"/>
          </p:cNvSpPr>
          <p:nvPr>
            <p:ph sz="quarter" idx="27"/>
          </p:nvPr>
        </p:nvSpPr>
        <p:spPr>
          <a:xfrm>
            <a:off x="2699634" y="4985390"/>
            <a:ext cx="1584176" cy="263398"/>
          </a:xfrm>
        </p:spPr>
        <p:txBody>
          <a:bodyPr/>
          <a:lstStyle/>
          <a:p>
            <a:r>
              <a:rPr lang="en-US" kern="1200" dirty="0">
                <a:solidFill>
                  <a:prstClr val="black"/>
                </a:solidFill>
                <a:ea typeface="+mn-ea"/>
                <a:cs typeface="+mn-cs"/>
              </a:rPr>
              <a:t>Hydrogen phosphate ion</a:t>
            </a:r>
            <a:endParaRPr lang="en-GB" dirty="0"/>
          </a:p>
        </p:txBody>
      </p:sp>
      <p:graphicFrame>
        <p:nvGraphicFramePr>
          <p:cNvPr id="73744" name="Object 76">
            <a:extLst>
              <a:ext uri="{FF2B5EF4-FFF2-40B4-BE49-F238E27FC236}">
                <a16:creationId xmlns:a16="http://schemas.microsoft.com/office/drawing/2014/main" id="{8B0847D8-B76B-4C29-A5AD-A8A801C5DE3D}"/>
              </a:ext>
            </a:extLst>
          </p:cNvPr>
          <p:cNvGraphicFramePr>
            <a:graphicFrameLocks noChangeAspect="1"/>
          </p:cNvGraphicFramePr>
          <p:nvPr>
            <p:extLst>
              <p:ext uri="{D42A27DB-BD31-4B8C-83A1-F6EECF244321}">
                <p14:modId xmlns:p14="http://schemas.microsoft.com/office/powerpoint/2010/main" val="1825049587"/>
              </p:ext>
            </p:extLst>
          </p:nvPr>
        </p:nvGraphicFramePr>
        <p:xfrm>
          <a:off x="4683126" y="5016516"/>
          <a:ext cx="355600" cy="190500"/>
        </p:xfrm>
        <a:graphic>
          <a:graphicData uri="http://schemas.openxmlformats.org/presentationml/2006/ole">
            <mc:AlternateContent xmlns:mc="http://schemas.openxmlformats.org/markup-compatibility/2006">
              <mc:Choice xmlns:v="urn:schemas-microsoft-com:vml" Requires="v">
                <p:oleObj spid="_x0000_s57842" name="Equation" r:id="rId35" imgW="355320" imgH="190440" progId="Equation.DSMT4">
                  <p:embed/>
                </p:oleObj>
              </mc:Choice>
              <mc:Fallback>
                <p:oleObj name="Equation" r:id="rId35" imgW="355320" imgH="190440" progId="Equation.DSMT4">
                  <p:embed/>
                  <p:pic>
                    <p:nvPicPr>
                      <p:cNvPr id="73744" name="Object 76">
                        <a:extLst>
                          <a:ext uri="{FF2B5EF4-FFF2-40B4-BE49-F238E27FC236}">
                            <a16:creationId xmlns:a16="http://schemas.microsoft.com/office/drawing/2014/main" id="{8B0847D8-B76B-4C29-A5AD-A8A801C5DE3D}"/>
                          </a:ext>
                        </a:extLst>
                      </p:cNvPr>
                      <p:cNvPicPr/>
                      <p:nvPr/>
                    </p:nvPicPr>
                    <p:blipFill>
                      <a:blip r:embed="rId36"/>
                      <a:stretch>
                        <a:fillRect/>
                      </a:stretch>
                    </p:blipFill>
                    <p:spPr>
                      <a:xfrm>
                        <a:off x="4683126" y="5016516"/>
                        <a:ext cx="355600" cy="190500"/>
                      </a:xfrm>
                      <a:prstGeom prst="rect">
                        <a:avLst/>
                      </a:prstGeom>
                    </p:spPr>
                  </p:pic>
                </p:oleObj>
              </mc:Fallback>
            </mc:AlternateContent>
          </a:graphicData>
        </a:graphic>
      </p:graphicFrame>
      <p:graphicFrame>
        <p:nvGraphicFramePr>
          <p:cNvPr id="73742" name="Object 77">
            <a:extLst>
              <a:ext uri="{FF2B5EF4-FFF2-40B4-BE49-F238E27FC236}">
                <a16:creationId xmlns:a16="http://schemas.microsoft.com/office/drawing/2014/main" id="{8428C22E-8E43-494B-B8C6-6F2212A9CD08}"/>
              </a:ext>
            </a:extLst>
          </p:cNvPr>
          <p:cNvGraphicFramePr>
            <a:graphicFrameLocks noChangeAspect="1"/>
          </p:cNvGraphicFramePr>
          <p:nvPr>
            <p:extLst>
              <p:ext uri="{D42A27DB-BD31-4B8C-83A1-F6EECF244321}">
                <p14:modId xmlns:p14="http://schemas.microsoft.com/office/powerpoint/2010/main" val="2702149406"/>
              </p:ext>
            </p:extLst>
          </p:nvPr>
        </p:nvGraphicFramePr>
        <p:xfrm>
          <a:off x="5741268" y="5014001"/>
          <a:ext cx="495300" cy="165100"/>
        </p:xfrm>
        <a:graphic>
          <a:graphicData uri="http://schemas.openxmlformats.org/presentationml/2006/ole">
            <mc:AlternateContent xmlns:mc="http://schemas.openxmlformats.org/markup-compatibility/2006">
              <mc:Choice xmlns:v="urn:schemas-microsoft-com:vml" Requires="v">
                <p:oleObj spid="_x0000_s57843" name="Equation" r:id="rId37" imgW="495000" imgH="164880" progId="Equation.DSMT4">
                  <p:embed/>
                </p:oleObj>
              </mc:Choice>
              <mc:Fallback>
                <p:oleObj name="Equation" r:id="rId37" imgW="495000" imgH="164880" progId="Equation.DSMT4">
                  <p:embed/>
                  <p:pic>
                    <p:nvPicPr>
                      <p:cNvPr id="73742" name="Object 77">
                        <a:extLst>
                          <a:ext uri="{FF2B5EF4-FFF2-40B4-BE49-F238E27FC236}">
                            <a16:creationId xmlns:a16="http://schemas.microsoft.com/office/drawing/2014/main" id="{8428C22E-8E43-494B-B8C6-6F2212A9CD08}"/>
                          </a:ext>
                        </a:extLst>
                      </p:cNvPr>
                      <p:cNvPicPr/>
                      <p:nvPr/>
                    </p:nvPicPr>
                    <p:blipFill>
                      <a:blip r:embed="rId38"/>
                      <a:stretch>
                        <a:fillRect/>
                      </a:stretch>
                    </p:blipFill>
                    <p:spPr>
                      <a:xfrm>
                        <a:off x="5741268" y="5014001"/>
                        <a:ext cx="495300" cy="165100"/>
                      </a:xfrm>
                      <a:prstGeom prst="rect">
                        <a:avLst/>
                      </a:prstGeom>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46103"/>
            <a:ext cx="8229600" cy="484745"/>
          </a:xfrm>
        </p:spPr>
        <p:txBody>
          <a:bodyPr/>
          <a:lstStyle/>
          <a:p>
            <a:pPr eaLnBrk="1" hangingPunct="1"/>
            <a:r>
              <a:rPr lang="en-US" altLang="en-US" sz="3200" b="1" dirty="0">
                <a:ea typeface="MS PGothic" charset="-128"/>
                <a:cs typeface="ＭＳ Ｐゴシック" charset="-128"/>
              </a:rPr>
              <a:t>9.5	Dissociation of Water (1)</a:t>
            </a:r>
            <a:endParaRPr lang="en-GB" sz="3200" b="1" dirty="0">
              <a:ea typeface="MS PGothic" charset="-128"/>
              <a:cs typeface="ＭＳ Ｐゴシック" charset="-128"/>
            </a:endParaRPr>
          </a:p>
        </p:txBody>
      </p:sp>
      <p:sp>
        <p:nvSpPr>
          <p:cNvPr id="76" name="Content Placeholder 6"/>
          <p:cNvSpPr>
            <a:spLocks noGrp="1"/>
          </p:cNvSpPr>
          <p:nvPr>
            <p:ph sz="quarter" idx="10"/>
          </p:nvPr>
        </p:nvSpPr>
        <p:spPr>
          <a:xfrm>
            <a:off x="610075" y="1306258"/>
            <a:ext cx="8177195" cy="1258646"/>
          </a:xfrm>
          <a:noFill/>
        </p:spPr>
        <p:txBody>
          <a:bodyPr/>
          <a:lstStyle/>
          <a:p>
            <a:pPr marL="0" lvl="0" indent="0" eaLnBrk="1" hangingPunct="1">
              <a:spcBef>
                <a:spcPct val="0"/>
              </a:spcBef>
              <a:buNone/>
            </a:pPr>
            <a:r>
              <a:rPr lang="en-US" altLang="en-US" sz="2400" b="1" kern="1200" dirty="0">
                <a:solidFill>
                  <a:prstClr val="black"/>
                </a:solidFill>
                <a:latin typeface="Arial" charset="0"/>
                <a:ea typeface="MS PGothic" charset="-128"/>
                <a:cs typeface="+mn-cs"/>
              </a:rPr>
              <a:t>Water can behave as both a </a:t>
            </a:r>
            <a:r>
              <a:rPr lang="en-US" altLang="en-US" sz="2400" b="1" kern="1200" dirty="0" err="1">
                <a:solidFill>
                  <a:srgbClr val="000000"/>
                </a:solidFill>
                <a:latin typeface="Arial" charset="0"/>
                <a:ea typeface="MS PGothic" charset="-128"/>
                <a:cs typeface="+mn-cs"/>
              </a:rPr>
              <a:t>Brønsted</a:t>
            </a:r>
            <a:r>
              <a:rPr lang="en-US" altLang="en-US" sz="2400" b="1" kern="1200" dirty="0">
                <a:solidFill>
                  <a:srgbClr val="000000"/>
                </a:solidFill>
                <a:latin typeface="Arial" charset="0"/>
                <a:ea typeface="MS PGothic" charset="-128"/>
                <a:cs typeface="+mn-cs"/>
              </a:rPr>
              <a:t>–Lowry</a:t>
            </a:r>
            <a:r>
              <a:rPr lang="en-US" altLang="en-US" sz="2400" b="1" kern="1200" dirty="0">
                <a:solidFill>
                  <a:prstClr val="black"/>
                </a:solidFill>
                <a:latin typeface="Arial" charset="0"/>
                <a:ea typeface="MS PGothic" charset="-128"/>
                <a:cs typeface="+mn-cs"/>
              </a:rPr>
              <a:t> acid</a:t>
            </a:r>
          </a:p>
          <a:p>
            <a:pPr marL="0" lvl="0" indent="0" eaLnBrk="1" hangingPunct="1">
              <a:spcBef>
                <a:spcPct val="0"/>
              </a:spcBef>
              <a:buNone/>
            </a:pPr>
            <a:r>
              <a:rPr lang="en-US" altLang="en-US" sz="2400" b="1" kern="1200" dirty="0">
                <a:solidFill>
                  <a:prstClr val="black"/>
                </a:solidFill>
                <a:latin typeface="Arial" charset="0"/>
                <a:ea typeface="MS PGothic" charset="-128"/>
                <a:cs typeface="+mn-cs"/>
              </a:rPr>
              <a:t>and a </a:t>
            </a:r>
            <a:r>
              <a:rPr lang="en-US" altLang="en-US" sz="2400" b="1" kern="1200" dirty="0" err="1">
                <a:solidFill>
                  <a:srgbClr val="000000"/>
                </a:solidFill>
                <a:latin typeface="Arial" charset="0"/>
                <a:ea typeface="MS PGothic" charset="-128"/>
                <a:cs typeface="+mn-cs"/>
              </a:rPr>
              <a:t>Brønsted</a:t>
            </a:r>
            <a:r>
              <a:rPr lang="en-US" altLang="en-US" sz="2400" b="1" kern="1200" dirty="0">
                <a:solidFill>
                  <a:srgbClr val="000000"/>
                </a:solidFill>
                <a:latin typeface="Arial" charset="0"/>
                <a:ea typeface="MS PGothic" charset="-128"/>
                <a:cs typeface="+mn-cs"/>
              </a:rPr>
              <a:t>–Lowry</a:t>
            </a:r>
            <a:r>
              <a:rPr lang="en-US" altLang="en-US" sz="2400" b="1" kern="1200" dirty="0">
                <a:solidFill>
                  <a:prstClr val="black"/>
                </a:solidFill>
                <a:latin typeface="Arial" charset="0"/>
                <a:ea typeface="MS PGothic" charset="-128"/>
                <a:cs typeface="+mn-cs"/>
              </a:rPr>
              <a:t> base. Thus, </a:t>
            </a:r>
            <a:r>
              <a:rPr lang="en-US" altLang="en-US" sz="2400" b="1" kern="1200" dirty="0">
                <a:solidFill>
                  <a:srgbClr val="3366FF"/>
                </a:solidFill>
                <a:latin typeface="Arial" charset="0"/>
                <a:ea typeface="MS PGothic" charset="-128"/>
                <a:cs typeface="+mn-cs"/>
              </a:rPr>
              <a:t>two water </a:t>
            </a:r>
            <a:br>
              <a:rPr lang="en-US" altLang="en-US" sz="2400" b="1" kern="1200" dirty="0">
                <a:solidFill>
                  <a:srgbClr val="3366FF"/>
                </a:solidFill>
                <a:latin typeface="Arial" charset="0"/>
                <a:ea typeface="MS PGothic" charset="-128"/>
                <a:cs typeface="+mn-cs"/>
              </a:rPr>
            </a:br>
            <a:r>
              <a:rPr lang="en-US" altLang="en-US" sz="2400" b="1" kern="1200" dirty="0">
                <a:solidFill>
                  <a:srgbClr val="3366FF"/>
                </a:solidFill>
                <a:latin typeface="Arial" charset="0"/>
                <a:ea typeface="MS PGothic" charset="-128"/>
                <a:cs typeface="+mn-cs"/>
              </a:rPr>
              <a:t>molecules can react together </a:t>
            </a:r>
            <a:r>
              <a:rPr lang="en-US" altLang="en-US" sz="2400" b="1" kern="1200" dirty="0">
                <a:solidFill>
                  <a:prstClr val="black"/>
                </a:solidFill>
                <a:latin typeface="Arial" charset="0"/>
                <a:ea typeface="MS PGothic" charset="-128"/>
                <a:cs typeface="+mn-cs"/>
              </a:rPr>
              <a:t>in an acid–base reaction:</a:t>
            </a:r>
          </a:p>
        </p:txBody>
      </p:sp>
      <p:pic>
        <p:nvPicPr>
          <p:cNvPr id="3" name="Picture 2" descr="Two molecules of water are reacting together in this acid–base reaction. One molecule of H2O donates H+, forming its conjugate base OH-. Another molecule of H2O accepts a proton, forming its conjugate acid H3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538" y="2884223"/>
            <a:ext cx="8644877" cy="3127519"/>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32938"/>
            <a:ext cx="8229600" cy="709714"/>
          </a:xfrm>
        </p:spPr>
        <p:txBody>
          <a:bodyPr/>
          <a:lstStyle/>
          <a:p>
            <a:pPr eaLnBrk="1" hangingPunct="1"/>
            <a:r>
              <a:rPr lang="en-US" altLang="en-US" sz="3200" b="1" dirty="0">
                <a:ea typeface="MS PGothic" charset="-128"/>
                <a:cs typeface="ＭＳ Ｐゴシック" charset="-128"/>
              </a:rPr>
              <a:t>9.5	Dissociation of Water (2)</a:t>
            </a:r>
            <a:endParaRPr lang="en-GB" sz="3200" b="1" dirty="0">
              <a:ea typeface="MS PGothic" charset="-128"/>
              <a:cs typeface="ＭＳ Ｐゴシック" charset="-128"/>
            </a:endParaRPr>
          </a:p>
        </p:txBody>
      </p:sp>
      <p:sp>
        <p:nvSpPr>
          <p:cNvPr id="12" name="Content Placeholder 6"/>
          <p:cNvSpPr>
            <a:spLocks noGrp="1"/>
          </p:cNvSpPr>
          <p:nvPr>
            <p:ph sz="quarter" idx="10"/>
          </p:nvPr>
        </p:nvSpPr>
        <p:spPr>
          <a:xfrm>
            <a:off x="895688" y="1213341"/>
            <a:ext cx="7147559" cy="1140878"/>
          </a:xfrm>
          <a:noFill/>
        </p:spPr>
        <p:txBody>
          <a:bodyPr anchor="ctr"/>
          <a:lstStyle/>
          <a:p>
            <a:pPr marL="0" indent="0" eaLnBrk="1" hangingPunct="1">
              <a:spcBef>
                <a:spcPct val="0"/>
              </a:spcBef>
              <a:buNone/>
            </a:pPr>
            <a:r>
              <a:rPr lang="en-US" altLang="en-US" sz="2400" b="1" dirty="0"/>
              <a:t>From the reaction of two water molecules, the following </a:t>
            </a:r>
            <a:r>
              <a:rPr lang="en-US" altLang="en-US" sz="2400" b="1" dirty="0">
                <a:solidFill>
                  <a:srgbClr val="3366FF"/>
                </a:solidFill>
              </a:rPr>
              <a:t>equilibrium constant expression</a:t>
            </a:r>
            <a:r>
              <a:rPr lang="en-US" altLang="en-US" sz="2400" b="1" dirty="0"/>
              <a:t> can be written:</a:t>
            </a:r>
          </a:p>
        </p:txBody>
      </p:sp>
      <p:graphicFrame>
        <p:nvGraphicFramePr>
          <p:cNvPr id="2" name="Object 1">
            <a:extLst>
              <a:ext uri="{FF2B5EF4-FFF2-40B4-BE49-F238E27FC236}">
                <a16:creationId xmlns:a16="http://schemas.microsoft.com/office/drawing/2014/main" id="{D74D9AA8-D53D-4F63-AF6D-57E0914D45F1}"/>
              </a:ext>
            </a:extLst>
          </p:cNvPr>
          <p:cNvGraphicFramePr>
            <a:graphicFrameLocks noChangeAspect="1"/>
          </p:cNvGraphicFramePr>
          <p:nvPr>
            <p:extLst/>
          </p:nvPr>
        </p:nvGraphicFramePr>
        <p:xfrm>
          <a:off x="3397250" y="2555875"/>
          <a:ext cx="2590800" cy="1003300"/>
        </p:xfrm>
        <a:graphic>
          <a:graphicData uri="http://schemas.openxmlformats.org/presentationml/2006/ole">
            <mc:AlternateContent xmlns:mc="http://schemas.openxmlformats.org/markup-compatibility/2006">
              <mc:Choice xmlns:v="urn:schemas-microsoft-com:vml" Requires="v">
                <p:oleObj spid="_x0000_s58486" name="Equation" r:id="rId4" imgW="2590560" imgH="1002960" progId="Equation.DSMT4">
                  <p:embed/>
                </p:oleObj>
              </mc:Choice>
              <mc:Fallback>
                <p:oleObj name="Equation" r:id="rId4" imgW="2590560" imgH="1002960" progId="Equation.DSMT4">
                  <p:embed/>
                  <p:pic>
                    <p:nvPicPr>
                      <p:cNvPr id="2" name="Object 1">
                        <a:extLst>
                          <a:ext uri="{FF2B5EF4-FFF2-40B4-BE49-F238E27FC236}">
                            <a16:creationId xmlns:a16="http://schemas.microsoft.com/office/drawing/2014/main" id="{D74D9AA8-D53D-4F63-AF6D-57E0914D45F1}"/>
                          </a:ext>
                        </a:extLst>
                      </p:cNvPr>
                      <p:cNvPicPr/>
                      <p:nvPr/>
                    </p:nvPicPr>
                    <p:blipFill>
                      <a:blip r:embed="rId5"/>
                      <a:stretch>
                        <a:fillRect/>
                      </a:stretch>
                    </p:blipFill>
                    <p:spPr>
                      <a:xfrm>
                        <a:off x="3397250" y="2555875"/>
                        <a:ext cx="2590800" cy="1003300"/>
                      </a:xfrm>
                      <a:prstGeom prst="rect">
                        <a:avLst/>
                      </a:prstGeom>
                    </p:spPr>
                  </p:pic>
                </p:oleObj>
              </mc:Fallback>
            </mc:AlternateContent>
          </a:graphicData>
        </a:graphic>
      </p:graphicFrame>
      <p:sp>
        <p:nvSpPr>
          <p:cNvPr id="14" name="Content Placeholder 10"/>
          <p:cNvSpPr>
            <a:spLocks noGrp="1"/>
          </p:cNvSpPr>
          <p:nvPr>
            <p:ph sz="quarter" idx="12"/>
          </p:nvPr>
        </p:nvSpPr>
        <p:spPr>
          <a:xfrm>
            <a:off x="899592" y="3963499"/>
            <a:ext cx="7143655" cy="846936"/>
          </a:xfrm>
        </p:spPr>
        <p:txBody>
          <a:bodyPr/>
          <a:lstStyle/>
          <a:p>
            <a:pPr marL="0" indent="0" eaLnBrk="1" hangingPunct="1">
              <a:spcBef>
                <a:spcPct val="0"/>
              </a:spcBef>
              <a:buNone/>
            </a:pPr>
            <a:r>
              <a:rPr lang="en-US" altLang="en-US" sz="2400" b="1" dirty="0"/>
              <a:t>Multiplying both sides by </a:t>
            </a:r>
          </a:p>
        </p:txBody>
      </p:sp>
      <p:graphicFrame>
        <p:nvGraphicFramePr>
          <p:cNvPr id="6" name="Object 5">
            <a:extLst>
              <a:ext uri="{FF2B5EF4-FFF2-40B4-BE49-F238E27FC236}">
                <a16:creationId xmlns:a16="http://schemas.microsoft.com/office/drawing/2014/main" id="{4FD2557B-819E-4EB7-8A90-7D7CA33F3A19}"/>
              </a:ext>
            </a:extLst>
          </p:cNvPr>
          <p:cNvGraphicFramePr>
            <a:graphicFrameLocks noChangeAspect="1"/>
          </p:cNvGraphicFramePr>
          <p:nvPr>
            <p:extLst/>
          </p:nvPr>
        </p:nvGraphicFramePr>
        <p:xfrm>
          <a:off x="4702341" y="3963499"/>
          <a:ext cx="927100" cy="495300"/>
        </p:xfrm>
        <a:graphic>
          <a:graphicData uri="http://schemas.openxmlformats.org/presentationml/2006/ole">
            <mc:AlternateContent xmlns:mc="http://schemas.openxmlformats.org/markup-compatibility/2006">
              <mc:Choice xmlns:v="urn:schemas-microsoft-com:vml" Requires="v">
                <p:oleObj spid="_x0000_s58487" name="Equation" r:id="rId6" imgW="927000" imgH="495000" progId="Equation.DSMT4">
                  <p:embed/>
                </p:oleObj>
              </mc:Choice>
              <mc:Fallback>
                <p:oleObj name="Equation" r:id="rId6" imgW="927000" imgH="495000" progId="Equation.DSMT4">
                  <p:embed/>
                  <p:pic>
                    <p:nvPicPr>
                      <p:cNvPr id="6" name="Object 5">
                        <a:extLst>
                          <a:ext uri="{FF2B5EF4-FFF2-40B4-BE49-F238E27FC236}">
                            <a16:creationId xmlns:a16="http://schemas.microsoft.com/office/drawing/2014/main" id="{4FD2557B-819E-4EB7-8A90-7D7CA33F3A19}"/>
                          </a:ext>
                        </a:extLst>
                      </p:cNvPr>
                      <p:cNvPicPr/>
                      <p:nvPr/>
                    </p:nvPicPr>
                    <p:blipFill>
                      <a:blip r:embed="rId7"/>
                      <a:stretch>
                        <a:fillRect/>
                      </a:stretch>
                    </p:blipFill>
                    <p:spPr>
                      <a:xfrm>
                        <a:off x="4702341" y="3963499"/>
                        <a:ext cx="927100" cy="49530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2E98612A-0065-45F4-B1EA-8AFDD3856DFF}"/>
              </a:ext>
            </a:extLst>
          </p:cNvPr>
          <p:cNvSpPr>
            <a:spLocks noGrp="1"/>
          </p:cNvSpPr>
          <p:nvPr>
            <p:ph sz="quarter" idx="11"/>
          </p:nvPr>
        </p:nvSpPr>
        <p:spPr>
          <a:xfrm>
            <a:off x="5621800" y="3977088"/>
            <a:ext cx="2304628" cy="495300"/>
          </a:xfrm>
        </p:spPr>
        <p:txBody>
          <a:bodyPr/>
          <a:lstStyle/>
          <a:p>
            <a:pPr marL="0" indent="0">
              <a:buNone/>
            </a:pPr>
            <a:r>
              <a:rPr lang="en-US" altLang="en-US" sz="2400" b="1" dirty="0">
                <a:solidFill>
                  <a:prstClr val="black"/>
                </a:solidFill>
              </a:rPr>
              <a:t>yields</a:t>
            </a:r>
            <a:endParaRPr lang="en-GB" dirty="0"/>
          </a:p>
        </p:txBody>
      </p:sp>
      <p:graphicFrame>
        <p:nvGraphicFramePr>
          <p:cNvPr id="67" name="Object 66">
            <a:extLst>
              <a:ext uri="{FF2B5EF4-FFF2-40B4-BE49-F238E27FC236}">
                <a16:creationId xmlns:a16="http://schemas.microsoft.com/office/drawing/2014/main" id="{41964560-D405-45FB-B02B-5FF5B465CA86}"/>
              </a:ext>
            </a:extLst>
          </p:cNvPr>
          <p:cNvGraphicFramePr>
            <a:graphicFrameLocks noChangeAspect="1"/>
          </p:cNvGraphicFramePr>
          <p:nvPr>
            <p:extLst>
              <p:ext uri="{D42A27DB-BD31-4B8C-83A1-F6EECF244321}">
                <p14:modId xmlns:p14="http://schemas.microsoft.com/office/powerpoint/2010/main" val="4084379190"/>
              </p:ext>
            </p:extLst>
          </p:nvPr>
        </p:nvGraphicFramePr>
        <p:xfrm>
          <a:off x="6716713" y="4059238"/>
          <a:ext cx="419100" cy="381000"/>
        </p:xfrm>
        <a:graphic>
          <a:graphicData uri="http://schemas.openxmlformats.org/presentationml/2006/ole">
            <mc:AlternateContent xmlns:mc="http://schemas.openxmlformats.org/markup-compatibility/2006">
              <mc:Choice xmlns:v="urn:schemas-microsoft-com:vml" Requires="v">
                <p:oleObj spid="_x0000_s58488" name="Equation" r:id="rId8" imgW="419040" imgH="380880" progId="Equation.DSMT4">
                  <p:embed/>
                </p:oleObj>
              </mc:Choice>
              <mc:Fallback>
                <p:oleObj name="Equation" r:id="rId8" imgW="419040" imgH="380880" progId="Equation.DSMT4">
                  <p:embed/>
                  <p:pic>
                    <p:nvPicPr>
                      <p:cNvPr id="67" name="Object 66">
                        <a:extLst>
                          <a:ext uri="{FF2B5EF4-FFF2-40B4-BE49-F238E27FC236}">
                            <a16:creationId xmlns:a16="http://schemas.microsoft.com/office/drawing/2014/main" id="{41964560-D405-45FB-B02B-5FF5B465CA86}"/>
                          </a:ext>
                        </a:extLst>
                      </p:cNvPr>
                      <p:cNvPicPr/>
                      <p:nvPr/>
                    </p:nvPicPr>
                    <p:blipFill>
                      <a:blip r:embed="rId9"/>
                      <a:stretch>
                        <a:fillRect/>
                      </a:stretch>
                    </p:blipFill>
                    <p:spPr>
                      <a:xfrm>
                        <a:off x="6716713" y="4059238"/>
                        <a:ext cx="419100" cy="381000"/>
                      </a:xfrm>
                      <a:prstGeom prst="rect">
                        <a:avLst/>
                      </a:prstGeom>
                    </p:spPr>
                  </p:pic>
                </p:oleObj>
              </mc:Fallback>
            </mc:AlternateContent>
          </a:graphicData>
        </a:graphic>
      </p:graphicFrame>
      <p:sp>
        <p:nvSpPr>
          <p:cNvPr id="66" name="Content Placeholder 65">
            <a:extLst>
              <a:ext uri="{FF2B5EF4-FFF2-40B4-BE49-F238E27FC236}">
                <a16:creationId xmlns:a16="http://schemas.microsoft.com/office/drawing/2014/main" id="{D5A7422F-CE20-4234-9881-CFA82F71F24C}"/>
              </a:ext>
            </a:extLst>
          </p:cNvPr>
          <p:cNvSpPr>
            <a:spLocks noGrp="1"/>
          </p:cNvSpPr>
          <p:nvPr>
            <p:ph sz="quarter" idx="23"/>
          </p:nvPr>
        </p:nvSpPr>
        <p:spPr>
          <a:xfrm>
            <a:off x="7123717" y="3963499"/>
            <a:ext cx="977940" cy="438454"/>
          </a:xfrm>
        </p:spPr>
        <p:txBody>
          <a:bodyPr/>
          <a:lstStyle/>
          <a:p>
            <a:r>
              <a:rPr lang="en-US" sz="2400" b="1" dirty="0"/>
              <a:t>, the</a:t>
            </a:r>
          </a:p>
        </p:txBody>
      </p:sp>
      <p:sp>
        <p:nvSpPr>
          <p:cNvPr id="9" name="Content Placeholder 8">
            <a:extLst>
              <a:ext uri="{FF2B5EF4-FFF2-40B4-BE49-F238E27FC236}">
                <a16:creationId xmlns:a16="http://schemas.microsoft.com/office/drawing/2014/main" id="{44BE2E00-171B-406A-BAD4-D197537EC062}"/>
              </a:ext>
            </a:extLst>
          </p:cNvPr>
          <p:cNvSpPr>
            <a:spLocks noGrp="1"/>
          </p:cNvSpPr>
          <p:nvPr>
            <p:ph sz="quarter" idx="15"/>
          </p:nvPr>
        </p:nvSpPr>
        <p:spPr>
          <a:xfrm>
            <a:off x="893728" y="4358169"/>
            <a:ext cx="4738853" cy="359430"/>
          </a:xfrm>
        </p:spPr>
        <p:txBody>
          <a:bodyPr/>
          <a:lstStyle/>
          <a:p>
            <a:pPr marL="0" indent="0">
              <a:buNone/>
            </a:pPr>
            <a:r>
              <a:rPr lang="en-US" altLang="en-US" sz="2400" b="1" dirty="0">
                <a:solidFill>
                  <a:srgbClr val="3366FF"/>
                </a:solidFill>
              </a:rPr>
              <a:t>ion-product constant for water</a:t>
            </a:r>
            <a:r>
              <a:rPr lang="en-US" altLang="en-US" sz="2400" b="1" dirty="0">
                <a:solidFill>
                  <a:prstClr val="black"/>
                </a:solidFill>
              </a:rPr>
              <a:t>.</a:t>
            </a:r>
            <a:endParaRPr lang="en-GB" dirty="0"/>
          </a:p>
        </p:txBody>
      </p:sp>
      <p:sp>
        <p:nvSpPr>
          <p:cNvPr id="16" name="Content Placeholder 14"/>
          <p:cNvSpPr>
            <a:spLocks noGrp="1"/>
          </p:cNvSpPr>
          <p:nvPr>
            <p:ph sz="quarter" idx="14"/>
          </p:nvPr>
        </p:nvSpPr>
        <p:spPr>
          <a:xfrm>
            <a:off x="2314775" y="5589240"/>
            <a:ext cx="1966891" cy="775535"/>
          </a:xfrm>
        </p:spPr>
        <p:txBody>
          <a:bodyPr anchor="ctr"/>
          <a:lstStyle/>
          <a:p>
            <a:pPr marL="0" indent="0" algn="ctr" eaLnBrk="1" hangingPunct="1">
              <a:spcBef>
                <a:spcPct val="0"/>
              </a:spcBef>
              <a:buNone/>
            </a:pPr>
            <a:r>
              <a:rPr lang="en-US" altLang="en-US" sz="2400" b="1" kern="1200" dirty="0">
                <a:latin typeface="Arial" charset="0"/>
                <a:ea typeface="MS PGothic" charset="-128"/>
                <a:cs typeface="ＭＳ Ｐゴシック" charset="-128"/>
              </a:rPr>
              <a:t>ion-product constant</a:t>
            </a:r>
          </a:p>
        </p:txBody>
      </p:sp>
      <p:graphicFrame>
        <p:nvGraphicFramePr>
          <p:cNvPr id="7" name="Object 6">
            <a:extLst>
              <a:ext uri="{FF2B5EF4-FFF2-40B4-BE49-F238E27FC236}">
                <a16:creationId xmlns:a16="http://schemas.microsoft.com/office/drawing/2014/main" id="{6C833917-04F6-482B-9C29-9F609A3DBC0D}"/>
              </a:ext>
            </a:extLst>
          </p:cNvPr>
          <p:cNvGraphicFramePr>
            <a:graphicFrameLocks noChangeAspect="1"/>
          </p:cNvGraphicFramePr>
          <p:nvPr>
            <p:extLst/>
          </p:nvPr>
        </p:nvGraphicFramePr>
        <p:xfrm>
          <a:off x="3282950" y="4975225"/>
          <a:ext cx="2768600" cy="508000"/>
        </p:xfrm>
        <a:graphic>
          <a:graphicData uri="http://schemas.openxmlformats.org/presentationml/2006/ole">
            <mc:AlternateContent xmlns:mc="http://schemas.openxmlformats.org/markup-compatibility/2006">
              <mc:Choice xmlns:v="urn:schemas-microsoft-com:vml" Requires="v">
                <p:oleObj spid="_x0000_s58489" name="Equation" r:id="rId10" imgW="2768400" imgH="507960" progId="Equation.DSMT4">
                  <p:embed/>
                </p:oleObj>
              </mc:Choice>
              <mc:Fallback>
                <p:oleObj name="Equation" r:id="rId10" imgW="2768400" imgH="507960" progId="Equation.DSMT4">
                  <p:embed/>
                  <p:pic>
                    <p:nvPicPr>
                      <p:cNvPr id="7" name="Object 6">
                        <a:extLst>
                          <a:ext uri="{FF2B5EF4-FFF2-40B4-BE49-F238E27FC236}">
                            <a16:creationId xmlns:a16="http://schemas.microsoft.com/office/drawing/2014/main" id="{6C833917-04F6-482B-9C29-9F609A3DBC0D}"/>
                          </a:ext>
                        </a:extLst>
                      </p:cNvPr>
                      <p:cNvPicPr/>
                      <p:nvPr/>
                    </p:nvPicPr>
                    <p:blipFill>
                      <a:blip r:embed="rId11"/>
                      <a:stretch>
                        <a:fillRect/>
                      </a:stretch>
                    </p:blipFill>
                    <p:spPr>
                      <a:xfrm>
                        <a:off x="3282950" y="4975225"/>
                        <a:ext cx="2768600" cy="508000"/>
                      </a:xfrm>
                      <a:prstGeom prst="rect">
                        <a:avLst/>
                      </a:prstGeom>
                    </p:spPr>
                  </p:pic>
                </p:oleObj>
              </mc:Fallback>
            </mc:AlternateContent>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7348"/>
            <a:ext cx="8229600" cy="533219"/>
          </a:xfrm>
        </p:spPr>
        <p:txBody>
          <a:bodyPr/>
          <a:lstStyle/>
          <a:p>
            <a:pPr eaLnBrk="1" hangingPunct="1"/>
            <a:r>
              <a:rPr lang="en-US" altLang="en-US" sz="3200" b="1" dirty="0">
                <a:ea typeface="MS PGothic" charset="-128"/>
                <a:cs typeface="ＭＳ Ｐゴシック" charset="-128"/>
              </a:rPr>
              <a:t>9.5	Dissociation of Water (3)</a:t>
            </a:r>
            <a:endParaRPr lang="en-GB" sz="3200" b="1" dirty="0">
              <a:ea typeface="MS PGothic" charset="-128"/>
              <a:cs typeface="ＭＳ Ｐゴシック" charset="-128"/>
            </a:endParaRPr>
          </a:p>
        </p:txBody>
      </p:sp>
      <p:sp>
        <p:nvSpPr>
          <p:cNvPr id="13" name="Content Placeholder 6"/>
          <p:cNvSpPr>
            <a:spLocks noGrp="1"/>
          </p:cNvSpPr>
          <p:nvPr>
            <p:ph sz="quarter" idx="10"/>
          </p:nvPr>
        </p:nvSpPr>
        <p:spPr>
          <a:xfrm>
            <a:off x="1202231" y="1412776"/>
            <a:ext cx="6067326" cy="504814"/>
          </a:xfrm>
          <a:noFill/>
        </p:spPr>
        <p:txBody>
          <a:bodyPr/>
          <a:lstStyle/>
          <a:p>
            <a:pPr marL="0" indent="0" eaLnBrk="1" hangingPunct="1">
              <a:spcBef>
                <a:spcPct val="0"/>
              </a:spcBef>
              <a:buNone/>
            </a:pPr>
            <a:r>
              <a:rPr lang="en-US" altLang="en-US" sz="2400" b="1" kern="1200" dirty="0">
                <a:latin typeface="Arial" charset="0"/>
                <a:ea typeface="MS PGothic" charset="-128"/>
                <a:cs typeface="ＭＳ Ｐゴシック" charset="-128"/>
              </a:rPr>
              <a:t>Experimentally it can be shown that: </a:t>
            </a:r>
          </a:p>
        </p:txBody>
      </p:sp>
      <p:graphicFrame>
        <p:nvGraphicFramePr>
          <p:cNvPr id="3" name="Object 2">
            <a:extLst>
              <a:ext uri="{FF2B5EF4-FFF2-40B4-BE49-F238E27FC236}">
                <a16:creationId xmlns:a16="http://schemas.microsoft.com/office/drawing/2014/main" id="{DF2DCFAD-1DCB-470E-8147-8DD76D9C3F2A}"/>
              </a:ext>
            </a:extLst>
          </p:cNvPr>
          <p:cNvGraphicFramePr>
            <a:graphicFrameLocks noChangeAspect="1"/>
          </p:cNvGraphicFramePr>
          <p:nvPr>
            <p:extLst>
              <p:ext uri="{D42A27DB-BD31-4B8C-83A1-F6EECF244321}">
                <p14:modId xmlns:p14="http://schemas.microsoft.com/office/powerpoint/2010/main" val="2591878528"/>
              </p:ext>
            </p:extLst>
          </p:nvPr>
        </p:nvGraphicFramePr>
        <p:xfrm>
          <a:off x="2363944" y="2114158"/>
          <a:ext cx="3962400" cy="508000"/>
        </p:xfrm>
        <a:graphic>
          <a:graphicData uri="http://schemas.openxmlformats.org/presentationml/2006/ole">
            <mc:AlternateContent xmlns:mc="http://schemas.openxmlformats.org/markup-compatibility/2006">
              <mc:Choice xmlns:v="urn:schemas-microsoft-com:vml" Requires="v">
                <p:oleObj spid="_x0000_s59618" name="Equation" r:id="rId4" imgW="3962160" imgH="507960" progId="Equation.DSMT4">
                  <p:embed/>
                </p:oleObj>
              </mc:Choice>
              <mc:Fallback>
                <p:oleObj name="Equation" r:id="rId4" imgW="3962160" imgH="507960" progId="Equation.DSMT4">
                  <p:embed/>
                  <p:pic>
                    <p:nvPicPr>
                      <p:cNvPr id="3" name="Object 2">
                        <a:extLst>
                          <a:ext uri="{FF2B5EF4-FFF2-40B4-BE49-F238E27FC236}">
                            <a16:creationId xmlns:a16="http://schemas.microsoft.com/office/drawing/2014/main" id="{DF2DCFAD-1DCB-470E-8147-8DD76D9C3F2A}"/>
                          </a:ext>
                        </a:extLst>
                      </p:cNvPr>
                      <p:cNvPicPr/>
                      <p:nvPr/>
                    </p:nvPicPr>
                    <p:blipFill>
                      <a:blip r:embed="rId5"/>
                      <a:stretch>
                        <a:fillRect/>
                      </a:stretch>
                    </p:blipFill>
                    <p:spPr>
                      <a:xfrm>
                        <a:off x="2363944" y="2114158"/>
                        <a:ext cx="3962400" cy="50800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5BB9FD8D-131A-453D-97ED-F6F844C75EE9}"/>
              </a:ext>
            </a:extLst>
          </p:cNvPr>
          <p:cNvSpPr>
            <a:spLocks noGrp="1"/>
          </p:cNvSpPr>
          <p:nvPr>
            <p:ph sz="quarter" idx="17"/>
          </p:nvPr>
        </p:nvSpPr>
        <p:spPr>
          <a:xfrm>
            <a:off x="6373438" y="2113085"/>
            <a:ext cx="685800" cy="533219"/>
          </a:xfrm>
        </p:spPr>
        <p:txBody>
          <a:bodyPr/>
          <a:lstStyle/>
          <a:p>
            <a:pPr marL="0" indent="0">
              <a:buNone/>
            </a:pPr>
            <a:r>
              <a:rPr lang="en-GB" sz="2400" b="1" dirty="0">
                <a:solidFill>
                  <a:prstClr val="black"/>
                </a:solidFill>
              </a:rPr>
              <a:t>at </a:t>
            </a:r>
            <a:endParaRPr lang="en-GB" dirty="0"/>
          </a:p>
        </p:txBody>
      </p:sp>
      <p:graphicFrame>
        <p:nvGraphicFramePr>
          <p:cNvPr id="8" name="Object 7">
            <a:extLst>
              <a:ext uri="{FF2B5EF4-FFF2-40B4-BE49-F238E27FC236}">
                <a16:creationId xmlns:a16="http://schemas.microsoft.com/office/drawing/2014/main" id="{E6D238C7-AEEB-446F-A0F6-27BB5B70DBC5}"/>
              </a:ext>
            </a:extLst>
          </p:cNvPr>
          <p:cNvGraphicFramePr>
            <a:graphicFrameLocks noChangeAspect="1"/>
          </p:cNvGraphicFramePr>
          <p:nvPr>
            <p:extLst>
              <p:ext uri="{D42A27DB-BD31-4B8C-83A1-F6EECF244321}">
                <p14:modId xmlns:p14="http://schemas.microsoft.com/office/powerpoint/2010/main" val="2239526740"/>
              </p:ext>
            </p:extLst>
          </p:nvPr>
        </p:nvGraphicFramePr>
        <p:xfrm>
          <a:off x="6851913" y="2213864"/>
          <a:ext cx="685800" cy="279400"/>
        </p:xfrm>
        <a:graphic>
          <a:graphicData uri="http://schemas.openxmlformats.org/presentationml/2006/ole">
            <mc:AlternateContent xmlns:mc="http://schemas.openxmlformats.org/markup-compatibility/2006">
              <mc:Choice xmlns:v="urn:schemas-microsoft-com:vml" Requires="v">
                <p:oleObj spid="_x0000_s59619" name="Equation" r:id="rId6" imgW="685800" imgH="279360" progId="Equation.DSMT4">
                  <p:embed/>
                </p:oleObj>
              </mc:Choice>
              <mc:Fallback>
                <p:oleObj name="Equation" r:id="rId6" imgW="685800" imgH="279360" progId="Equation.DSMT4">
                  <p:embed/>
                  <p:pic>
                    <p:nvPicPr>
                      <p:cNvPr id="8" name="Object 7">
                        <a:extLst>
                          <a:ext uri="{FF2B5EF4-FFF2-40B4-BE49-F238E27FC236}">
                            <a16:creationId xmlns:a16="http://schemas.microsoft.com/office/drawing/2014/main" id="{E6D238C7-AEEB-446F-A0F6-27BB5B70DBC5}"/>
                          </a:ext>
                        </a:extLst>
                      </p:cNvPr>
                      <p:cNvPicPr/>
                      <p:nvPr/>
                    </p:nvPicPr>
                    <p:blipFill>
                      <a:blip r:embed="rId7"/>
                      <a:stretch>
                        <a:fillRect/>
                      </a:stretch>
                    </p:blipFill>
                    <p:spPr>
                      <a:xfrm>
                        <a:off x="6851913" y="2213864"/>
                        <a:ext cx="685800" cy="279400"/>
                      </a:xfrm>
                      <a:prstGeom prst="rect">
                        <a:avLst/>
                      </a:prstGeom>
                    </p:spPr>
                  </p:pic>
                </p:oleObj>
              </mc:Fallback>
            </mc:AlternateContent>
          </a:graphicData>
        </a:graphic>
      </p:graphicFrame>
      <p:graphicFrame>
        <p:nvGraphicFramePr>
          <p:cNvPr id="46" name="Object 45">
            <a:extLst>
              <a:ext uri="{FF2B5EF4-FFF2-40B4-BE49-F238E27FC236}">
                <a16:creationId xmlns:a16="http://schemas.microsoft.com/office/drawing/2014/main" id="{C95D1CBD-AA64-47DB-832E-C6EF9A39B04B}"/>
              </a:ext>
            </a:extLst>
          </p:cNvPr>
          <p:cNvGraphicFramePr>
            <a:graphicFrameLocks noChangeAspect="1"/>
          </p:cNvGraphicFramePr>
          <p:nvPr>
            <p:extLst>
              <p:ext uri="{D42A27DB-BD31-4B8C-83A1-F6EECF244321}">
                <p14:modId xmlns:p14="http://schemas.microsoft.com/office/powerpoint/2010/main" val="3563161720"/>
              </p:ext>
            </p:extLst>
          </p:nvPr>
        </p:nvGraphicFramePr>
        <p:xfrm>
          <a:off x="3388450" y="2890557"/>
          <a:ext cx="2692400" cy="508000"/>
        </p:xfrm>
        <a:graphic>
          <a:graphicData uri="http://schemas.openxmlformats.org/presentationml/2006/ole">
            <mc:AlternateContent xmlns:mc="http://schemas.openxmlformats.org/markup-compatibility/2006">
              <mc:Choice xmlns:v="urn:schemas-microsoft-com:vml" Requires="v">
                <p:oleObj spid="_x0000_s59620" name="Equation" r:id="rId8" imgW="2692080" imgH="507960" progId="Equation.DSMT4">
                  <p:embed/>
                </p:oleObj>
              </mc:Choice>
              <mc:Fallback>
                <p:oleObj name="Equation" r:id="rId8" imgW="2692080" imgH="507960" progId="Equation.DSMT4">
                  <p:embed/>
                  <p:pic>
                    <p:nvPicPr>
                      <p:cNvPr id="46" name="Object 45">
                        <a:extLst>
                          <a:ext uri="{FF2B5EF4-FFF2-40B4-BE49-F238E27FC236}">
                            <a16:creationId xmlns:a16="http://schemas.microsoft.com/office/drawing/2014/main" id="{C95D1CBD-AA64-47DB-832E-C6EF9A39B04B}"/>
                          </a:ext>
                        </a:extLst>
                      </p:cNvPr>
                      <p:cNvPicPr/>
                      <p:nvPr/>
                    </p:nvPicPr>
                    <p:blipFill>
                      <a:blip r:embed="rId9"/>
                      <a:stretch>
                        <a:fillRect/>
                      </a:stretch>
                    </p:blipFill>
                    <p:spPr>
                      <a:xfrm>
                        <a:off x="3388450" y="2890557"/>
                        <a:ext cx="2692400" cy="508000"/>
                      </a:xfrm>
                      <a:prstGeom prst="rect">
                        <a:avLst/>
                      </a:prstGeom>
                    </p:spPr>
                  </p:pic>
                </p:oleObj>
              </mc:Fallback>
            </mc:AlternateContent>
          </a:graphicData>
        </a:graphic>
      </p:graphicFrame>
      <p:graphicFrame>
        <p:nvGraphicFramePr>
          <p:cNvPr id="47" name="Object 46">
            <a:extLst>
              <a:ext uri="{FF2B5EF4-FFF2-40B4-BE49-F238E27FC236}">
                <a16:creationId xmlns:a16="http://schemas.microsoft.com/office/drawing/2014/main" id="{200BFFAB-1DB9-42CC-8FDD-EE131BB31D54}"/>
              </a:ext>
            </a:extLst>
          </p:cNvPr>
          <p:cNvGraphicFramePr>
            <a:graphicFrameLocks noChangeAspect="1"/>
          </p:cNvGraphicFramePr>
          <p:nvPr>
            <p:extLst>
              <p:ext uri="{D42A27DB-BD31-4B8C-83A1-F6EECF244321}">
                <p14:modId xmlns:p14="http://schemas.microsoft.com/office/powerpoint/2010/main" val="1699375445"/>
              </p:ext>
            </p:extLst>
          </p:nvPr>
        </p:nvGraphicFramePr>
        <p:xfrm>
          <a:off x="3378813" y="3481293"/>
          <a:ext cx="3683000" cy="508000"/>
        </p:xfrm>
        <a:graphic>
          <a:graphicData uri="http://schemas.openxmlformats.org/presentationml/2006/ole">
            <mc:AlternateContent xmlns:mc="http://schemas.openxmlformats.org/markup-compatibility/2006">
              <mc:Choice xmlns:v="urn:schemas-microsoft-com:vml" Requires="v">
                <p:oleObj spid="_x0000_s59621" name="Equation" r:id="rId10" imgW="3682800" imgH="507960" progId="Equation.DSMT4">
                  <p:embed/>
                </p:oleObj>
              </mc:Choice>
              <mc:Fallback>
                <p:oleObj name="Equation" r:id="rId10" imgW="3682800" imgH="507960" progId="Equation.DSMT4">
                  <p:embed/>
                  <p:pic>
                    <p:nvPicPr>
                      <p:cNvPr id="47" name="Object 46">
                        <a:extLst>
                          <a:ext uri="{FF2B5EF4-FFF2-40B4-BE49-F238E27FC236}">
                            <a16:creationId xmlns:a16="http://schemas.microsoft.com/office/drawing/2014/main" id="{200BFFAB-1DB9-42CC-8FDD-EE131BB31D54}"/>
                          </a:ext>
                        </a:extLst>
                      </p:cNvPr>
                      <p:cNvPicPr/>
                      <p:nvPr/>
                    </p:nvPicPr>
                    <p:blipFill>
                      <a:blip r:embed="rId11"/>
                      <a:stretch>
                        <a:fillRect/>
                      </a:stretch>
                    </p:blipFill>
                    <p:spPr>
                      <a:xfrm>
                        <a:off x="3378813" y="3481293"/>
                        <a:ext cx="3683000" cy="508000"/>
                      </a:xfrm>
                      <a:prstGeom prst="rect">
                        <a:avLst/>
                      </a:prstGeom>
                    </p:spPr>
                  </p:pic>
                </p:oleObj>
              </mc:Fallback>
            </mc:AlternateContent>
          </a:graphicData>
        </a:graphic>
      </p:graphicFrame>
      <p:graphicFrame>
        <p:nvGraphicFramePr>
          <p:cNvPr id="48" name="Object 47">
            <a:extLst>
              <a:ext uri="{FF2B5EF4-FFF2-40B4-BE49-F238E27FC236}">
                <a16:creationId xmlns:a16="http://schemas.microsoft.com/office/drawing/2014/main" id="{6263DC91-6BD1-4AB9-98E4-7F97058F5842}"/>
              </a:ext>
            </a:extLst>
          </p:cNvPr>
          <p:cNvGraphicFramePr>
            <a:graphicFrameLocks noChangeAspect="1"/>
          </p:cNvGraphicFramePr>
          <p:nvPr>
            <p:extLst/>
          </p:nvPr>
        </p:nvGraphicFramePr>
        <p:xfrm>
          <a:off x="3368675" y="4117975"/>
          <a:ext cx="1917700" cy="419100"/>
        </p:xfrm>
        <a:graphic>
          <a:graphicData uri="http://schemas.openxmlformats.org/presentationml/2006/ole">
            <mc:AlternateContent xmlns:mc="http://schemas.openxmlformats.org/markup-compatibility/2006">
              <mc:Choice xmlns:v="urn:schemas-microsoft-com:vml" Requires="v">
                <p:oleObj spid="_x0000_s59622" name="Equation" r:id="rId12" imgW="1917360" imgH="419040" progId="Equation.DSMT4">
                  <p:embed/>
                </p:oleObj>
              </mc:Choice>
              <mc:Fallback>
                <p:oleObj name="Equation" r:id="rId12" imgW="1917360" imgH="419040" progId="Equation.DSMT4">
                  <p:embed/>
                  <p:pic>
                    <p:nvPicPr>
                      <p:cNvPr id="48" name="Object 47">
                        <a:extLst>
                          <a:ext uri="{FF2B5EF4-FFF2-40B4-BE49-F238E27FC236}">
                            <a16:creationId xmlns:a16="http://schemas.microsoft.com/office/drawing/2014/main" id="{6263DC91-6BD1-4AB9-98E4-7F97058F5842}"/>
                          </a:ext>
                        </a:extLst>
                      </p:cNvPr>
                      <p:cNvPicPr/>
                      <p:nvPr/>
                    </p:nvPicPr>
                    <p:blipFill>
                      <a:blip r:embed="rId13"/>
                      <a:stretch>
                        <a:fillRect/>
                      </a:stretch>
                    </p:blipFill>
                    <p:spPr>
                      <a:xfrm>
                        <a:off x="3368675" y="4117975"/>
                        <a:ext cx="1917700" cy="419100"/>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2BA10DE6-23D4-4635-A10C-0B5019F45A5C}"/>
              </a:ext>
            </a:extLst>
          </p:cNvPr>
          <p:cNvGraphicFramePr>
            <a:graphicFrameLocks noChangeAspect="1"/>
          </p:cNvGraphicFramePr>
          <p:nvPr>
            <p:extLst>
              <p:ext uri="{D42A27DB-BD31-4B8C-83A1-F6EECF244321}">
                <p14:modId xmlns:p14="http://schemas.microsoft.com/office/powerpoint/2010/main" val="841856025"/>
              </p:ext>
            </p:extLst>
          </p:nvPr>
        </p:nvGraphicFramePr>
        <p:xfrm>
          <a:off x="1325554" y="4833515"/>
          <a:ext cx="419100" cy="381000"/>
        </p:xfrm>
        <a:graphic>
          <a:graphicData uri="http://schemas.openxmlformats.org/presentationml/2006/ole">
            <mc:AlternateContent xmlns:mc="http://schemas.openxmlformats.org/markup-compatibility/2006">
              <mc:Choice xmlns:v="urn:schemas-microsoft-com:vml" Requires="v">
                <p:oleObj spid="_x0000_s59623" name="Equation" r:id="rId14" imgW="419040" imgH="380880" progId="Equation.DSMT4">
                  <p:embed/>
                </p:oleObj>
              </mc:Choice>
              <mc:Fallback>
                <p:oleObj name="Equation" r:id="rId14" imgW="419040" imgH="380880" progId="Equation.DSMT4">
                  <p:embed/>
                  <p:pic>
                    <p:nvPicPr>
                      <p:cNvPr id="4" name="Object 3">
                        <a:extLst>
                          <a:ext uri="{FF2B5EF4-FFF2-40B4-BE49-F238E27FC236}">
                            <a16:creationId xmlns:a16="http://schemas.microsoft.com/office/drawing/2014/main" id="{2BA10DE6-23D4-4635-A10C-0B5019F45A5C}"/>
                          </a:ext>
                        </a:extLst>
                      </p:cNvPr>
                      <p:cNvPicPr/>
                      <p:nvPr/>
                    </p:nvPicPr>
                    <p:blipFill>
                      <a:blip r:embed="rId15"/>
                      <a:stretch>
                        <a:fillRect/>
                      </a:stretch>
                    </p:blipFill>
                    <p:spPr>
                      <a:xfrm>
                        <a:off x="1325554" y="4833515"/>
                        <a:ext cx="419100" cy="381000"/>
                      </a:xfrm>
                      <a:prstGeom prst="rect">
                        <a:avLst/>
                      </a:prstGeom>
                    </p:spPr>
                  </p:pic>
                </p:oleObj>
              </mc:Fallback>
            </mc:AlternateContent>
          </a:graphicData>
        </a:graphic>
      </p:graphicFrame>
      <p:sp>
        <p:nvSpPr>
          <p:cNvPr id="18" name="Content Placeholder 16"/>
          <p:cNvSpPr>
            <a:spLocks noGrp="1"/>
          </p:cNvSpPr>
          <p:nvPr>
            <p:ph sz="quarter" idx="15"/>
          </p:nvPr>
        </p:nvSpPr>
        <p:spPr>
          <a:xfrm>
            <a:off x="1770327" y="4789181"/>
            <a:ext cx="2176975" cy="381000"/>
          </a:xfrm>
        </p:spPr>
        <p:txBody>
          <a:bodyPr/>
          <a:lstStyle/>
          <a:p>
            <a:pPr marL="0" indent="0">
              <a:buNone/>
            </a:pPr>
            <a:r>
              <a:rPr lang="en-US" altLang="en-US" sz="2400" b="1" dirty="0"/>
              <a:t>is a constant, </a:t>
            </a:r>
            <a:endParaRPr lang="en-GB" sz="2400" b="1" dirty="0"/>
          </a:p>
        </p:txBody>
      </p:sp>
      <p:graphicFrame>
        <p:nvGraphicFramePr>
          <p:cNvPr id="49" name="Object 48">
            <a:extLst>
              <a:ext uri="{FF2B5EF4-FFF2-40B4-BE49-F238E27FC236}">
                <a16:creationId xmlns:a16="http://schemas.microsoft.com/office/drawing/2014/main" id="{1EAACA30-3962-4B33-B82C-F1B2CE7285D3}"/>
              </a:ext>
            </a:extLst>
          </p:cNvPr>
          <p:cNvGraphicFramePr>
            <a:graphicFrameLocks noChangeAspect="1"/>
          </p:cNvGraphicFramePr>
          <p:nvPr>
            <p:extLst>
              <p:ext uri="{D42A27DB-BD31-4B8C-83A1-F6EECF244321}">
                <p14:modId xmlns:p14="http://schemas.microsoft.com/office/powerpoint/2010/main" val="2407478612"/>
              </p:ext>
            </p:extLst>
          </p:nvPr>
        </p:nvGraphicFramePr>
        <p:xfrm>
          <a:off x="3878027" y="4823226"/>
          <a:ext cx="1206500" cy="342900"/>
        </p:xfrm>
        <a:graphic>
          <a:graphicData uri="http://schemas.openxmlformats.org/presentationml/2006/ole">
            <mc:AlternateContent xmlns:mc="http://schemas.openxmlformats.org/markup-compatibility/2006">
              <mc:Choice xmlns:v="urn:schemas-microsoft-com:vml" Requires="v">
                <p:oleObj spid="_x0000_s59624" name="Equation" r:id="rId16" imgW="1206360" imgH="342720" progId="Equation.DSMT4">
                  <p:embed/>
                </p:oleObj>
              </mc:Choice>
              <mc:Fallback>
                <p:oleObj name="Equation" r:id="rId16" imgW="1206360" imgH="342720" progId="Equation.DSMT4">
                  <p:embed/>
                  <p:pic>
                    <p:nvPicPr>
                      <p:cNvPr id="49" name="Object 48">
                        <a:extLst>
                          <a:ext uri="{FF2B5EF4-FFF2-40B4-BE49-F238E27FC236}">
                            <a16:creationId xmlns:a16="http://schemas.microsoft.com/office/drawing/2014/main" id="{1EAACA30-3962-4B33-B82C-F1B2CE7285D3}"/>
                          </a:ext>
                        </a:extLst>
                      </p:cNvPr>
                      <p:cNvPicPr/>
                      <p:nvPr/>
                    </p:nvPicPr>
                    <p:blipFill>
                      <a:blip r:embed="rId17"/>
                      <a:stretch>
                        <a:fillRect/>
                      </a:stretch>
                    </p:blipFill>
                    <p:spPr>
                      <a:xfrm>
                        <a:off x="3878027" y="4823226"/>
                        <a:ext cx="1206500" cy="342900"/>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F2EB590E-DCC9-4F88-B34E-51EF235EFFC9}"/>
                  </a:ext>
                </a:extLst>
              </p:cNvPr>
              <p:cNvSpPr>
                <a:spLocks noGrp="1"/>
              </p:cNvSpPr>
              <p:nvPr>
                <p:ph sz="quarter" idx="18"/>
              </p:nvPr>
            </p:nvSpPr>
            <p:spPr>
              <a:xfrm>
                <a:off x="5037876" y="4789735"/>
                <a:ext cx="2880320" cy="447155"/>
              </a:xfrm>
            </p:spPr>
            <p:txBody>
              <a:bodyPr/>
              <a:lstStyle/>
              <a:p>
                <a:pPr marL="0" indent="0">
                  <a:buNone/>
                </a:pPr>
                <a14:m>
                  <m:oMath xmlns:m="http://schemas.openxmlformats.org/officeDocument/2006/math">
                    <m:r>
                      <a:rPr lang="en-US" altLang="en-US" sz="2400" b="1">
                        <a:solidFill>
                          <a:prstClr val="black"/>
                        </a:solidFill>
                        <a:latin typeface="Cambria Math" panose="02040503050406030204" pitchFamily="18" charset="0"/>
                        <a:ea typeface="Cambria Math" panose="02040503050406030204" pitchFamily="18" charset="0"/>
                      </a:rPr>
                      <m:t>,</m:t>
                    </m:r>
                  </m:oMath>
                </a14:m>
                <a:r>
                  <a:rPr lang="en-US" altLang="en-US" sz="2400" b="1" dirty="0">
                    <a:solidFill>
                      <a:prstClr val="black"/>
                    </a:solidFill>
                  </a:rPr>
                  <a:t> for </a:t>
                </a:r>
                <a:r>
                  <a:rPr lang="en-US" altLang="en-US" sz="2400" b="1" dirty="0">
                    <a:solidFill>
                      <a:srgbClr val="3366FF"/>
                    </a:solidFill>
                  </a:rPr>
                  <a:t>all aqueous</a:t>
                </a:r>
                <a:endParaRPr lang="en-GB" dirty="0"/>
              </a:p>
            </p:txBody>
          </p:sp>
        </mc:Choice>
        <mc:Fallback xmlns="">
          <p:sp>
            <p:nvSpPr>
              <p:cNvPr id="7" name="Content Placeholder 6">
                <a:extLst>
                  <a:ext uri="{FF2B5EF4-FFF2-40B4-BE49-F238E27FC236}">
                    <a16:creationId xmlns:a16="http://schemas.microsoft.com/office/drawing/2014/main" id="{F2EB590E-DCC9-4F88-B34E-51EF235EFFC9}"/>
                  </a:ext>
                </a:extLst>
              </p:cNvPr>
              <p:cNvSpPr>
                <a:spLocks noGrp="1" noRot="1" noChangeAspect="1" noMove="1" noResize="1" noEditPoints="1" noAdjustHandles="1" noChangeArrowheads="1" noChangeShapeType="1" noTextEdit="1"/>
              </p:cNvSpPr>
              <p:nvPr>
                <p:ph sz="quarter" idx="18"/>
              </p:nvPr>
            </p:nvSpPr>
            <p:spPr>
              <a:xfrm>
                <a:off x="5037876" y="4789735"/>
                <a:ext cx="2880320" cy="447155"/>
              </a:xfrm>
              <a:blipFill>
                <a:blip r:embed="rId18"/>
                <a:stretch>
                  <a:fillRect t="-9589" b="-35616"/>
                </a:stretch>
              </a:blipFill>
            </p:spPr>
            <p:txBody>
              <a:bodyPr/>
              <a:lstStyle/>
              <a:p>
                <a:r>
                  <a:rPr lang="en-IN">
                    <a:noFill/>
                  </a:rPr>
                  <a:t> </a:t>
                </a:r>
              </a:p>
            </p:txBody>
          </p:sp>
        </mc:Fallback>
      </mc:AlternateContent>
      <p:sp>
        <p:nvSpPr>
          <p:cNvPr id="9" name="Content Placeholder 8">
            <a:extLst>
              <a:ext uri="{FF2B5EF4-FFF2-40B4-BE49-F238E27FC236}">
                <a16:creationId xmlns:a16="http://schemas.microsoft.com/office/drawing/2014/main" id="{AAAADE0F-6480-49EC-89B6-EBE32B62AF8F}"/>
              </a:ext>
            </a:extLst>
          </p:cNvPr>
          <p:cNvSpPr>
            <a:spLocks noGrp="1"/>
          </p:cNvSpPr>
          <p:nvPr>
            <p:ph sz="quarter" idx="19"/>
          </p:nvPr>
        </p:nvSpPr>
        <p:spPr>
          <a:xfrm>
            <a:off x="1194016" y="5166136"/>
            <a:ext cx="2808138" cy="469619"/>
          </a:xfrm>
        </p:spPr>
        <p:txBody>
          <a:bodyPr/>
          <a:lstStyle/>
          <a:p>
            <a:pPr marL="0" indent="0">
              <a:buNone/>
            </a:pPr>
            <a:r>
              <a:rPr lang="en-US" altLang="en-US" sz="2400" b="1" dirty="0">
                <a:solidFill>
                  <a:srgbClr val="3366FF"/>
                </a:solidFill>
              </a:rPr>
              <a:t>solutions</a:t>
            </a:r>
            <a:r>
              <a:rPr lang="en-US" altLang="en-US" sz="2400" b="1" dirty="0">
                <a:solidFill>
                  <a:prstClr val="black"/>
                </a:solidFill>
              </a:rPr>
              <a:t> at </a:t>
            </a:r>
            <a:endParaRPr lang="en-GB" dirty="0"/>
          </a:p>
        </p:txBody>
      </p:sp>
      <p:graphicFrame>
        <p:nvGraphicFramePr>
          <p:cNvPr id="10" name="Object 9">
            <a:extLst>
              <a:ext uri="{FF2B5EF4-FFF2-40B4-BE49-F238E27FC236}">
                <a16:creationId xmlns:a16="http://schemas.microsoft.com/office/drawing/2014/main" id="{C5758C39-5EE2-4592-94C3-7B97BA27B9B4}"/>
              </a:ext>
            </a:extLst>
          </p:cNvPr>
          <p:cNvGraphicFramePr>
            <a:graphicFrameLocks noChangeAspect="1"/>
          </p:cNvGraphicFramePr>
          <p:nvPr>
            <p:extLst/>
          </p:nvPr>
        </p:nvGraphicFramePr>
        <p:xfrm>
          <a:off x="3099474" y="5260636"/>
          <a:ext cx="762000" cy="279400"/>
        </p:xfrm>
        <a:graphic>
          <a:graphicData uri="http://schemas.openxmlformats.org/presentationml/2006/ole">
            <mc:AlternateContent xmlns:mc="http://schemas.openxmlformats.org/markup-compatibility/2006">
              <mc:Choice xmlns:v="urn:schemas-microsoft-com:vml" Requires="v">
                <p:oleObj spid="_x0000_s59625" name="Equation" r:id="rId19" imgW="761760" imgH="279360" progId="Equation.DSMT4">
                  <p:embed/>
                </p:oleObj>
              </mc:Choice>
              <mc:Fallback>
                <p:oleObj name="Equation" r:id="rId19" imgW="761760" imgH="279360" progId="Equation.DSMT4">
                  <p:embed/>
                  <p:pic>
                    <p:nvPicPr>
                      <p:cNvPr id="10" name="Object 9">
                        <a:extLst>
                          <a:ext uri="{FF2B5EF4-FFF2-40B4-BE49-F238E27FC236}">
                            <a16:creationId xmlns:a16="http://schemas.microsoft.com/office/drawing/2014/main" id="{C5758C39-5EE2-4592-94C3-7B97BA27B9B4}"/>
                          </a:ext>
                        </a:extLst>
                      </p:cNvPr>
                      <p:cNvPicPr/>
                      <p:nvPr/>
                    </p:nvPicPr>
                    <p:blipFill>
                      <a:blip r:embed="rId20"/>
                      <a:stretch>
                        <a:fillRect/>
                      </a:stretch>
                    </p:blipFill>
                    <p:spPr>
                      <a:xfrm>
                        <a:off x="3099474" y="5260636"/>
                        <a:ext cx="762000" cy="279400"/>
                      </a:xfrm>
                      <a:prstGeom prst="rect">
                        <a:avLst/>
                      </a:prstGeom>
                    </p:spPr>
                  </p:pic>
                </p:oleObj>
              </mc:Fallback>
            </mc:AlternateContent>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3824"/>
            <a:ext cx="8229600" cy="586541"/>
          </a:xfrm>
        </p:spPr>
        <p:txBody>
          <a:bodyPr/>
          <a:lstStyle/>
          <a:p>
            <a:pPr eaLnBrk="1" hangingPunct="1"/>
            <a:r>
              <a:rPr lang="en-US" altLang="en-US" sz="3200" b="1" dirty="0">
                <a:ea typeface="MS PGothic" charset="-128"/>
                <a:cs typeface="ＭＳ Ｐゴシック" charset="-128"/>
              </a:rPr>
              <a:t>9.5	Dissociation of Water (4)</a:t>
            </a:r>
            <a:endParaRPr lang="en-GB" sz="3200" b="1" dirty="0">
              <a:ea typeface="MS PGothic" charset="-128"/>
              <a:cs typeface="ＭＳ Ｐゴシック" charset="-128"/>
            </a:endParaRPr>
          </a:p>
        </p:txBody>
      </p:sp>
      <p:sp>
        <p:nvSpPr>
          <p:cNvPr id="12" name="Content Placeholder 6"/>
          <p:cNvSpPr>
            <a:spLocks noGrp="1"/>
          </p:cNvSpPr>
          <p:nvPr>
            <p:ph sz="quarter" idx="10"/>
          </p:nvPr>
        </p:nvSpPr>
        <p:spPr>
          <a:xfrm>
            <a:off x="309584" y="1357409"/>
            <a:ext cx="2290684" cy="423357"/>
          </a:xfrm>
          <a:noFill/>
        </p:spPr>
        <p:txBody>
          <a:bodyPr anchor="ctr"/>
          <a:lstStyle/>
          <a:p>
            <a:pPr marL="0" indent="0" algn="ctr" eaLnBrk="1" hangingPunct="1">
              <a:spcBef>
                <a:spcPct val="0"/>
              </a:spcBef>
              <a:buNone/>
            </a:pPr>
            <a:r>
              <a:rPr lang="en-US" altLang="en-US" sz="2400" b="1" kern="1200" dirty="0">
                <a:latin typeface="Arial" charset="0"/>
                <a:ea typeface="MS PGothic" charset="-128"/>
                <a:cs typeface="ＭＳ Ｐゴシック" charset="-128"/>
              </a:rPr>
              <a:t>To calculate </a:t>
            </a:r>
          </a:p>
        </p:txBody>
      </p:sp>
      <p:graphicFrame>
        <p:nvGraphicFramePr>
          <p:cNvPr id="3" name="Object 2">
            <a:extLst>
              <a:ext uri="{FF2B5EF4-FFF2-40B4-BE49-F238E27FC236}">
                <a16:creationId xmlns:a16="http://schemas.microsoft.com/office/drawing/2014/main" id="{D560D262-FA12-44A6-AA86-41DD5EEB2F2C}"/>
              </a:ext>
            </a:extLst>
          </p:cNvPr>
          <p:cNvGraphicFramePr>
            <a:graphicFrameLocks noChangeAspect="1"/>
          </p:cNvGraphicFramePr>
          <p:nvPr>
            <p:extLst>
              <p:ext uri="{D42A27DB-BD31-4B8C-83A1-F6EECF244321}">
                <p14:modId xmlns:p14="http://schemas.microsoft.com/office/powerpoint/2010/main" val="2493483447"/>
              </p:ext>
            </p:extLst>
          </p:nvPr>
        </p:nvGraphicFramePr>
        <p:xfrm>
          <a:off x="2359256" y="1349641"/>
          <a:ext cx="927100" cy="508000"/>
        </p:xfrm>
        <a:graphic>
          <a:graphicData uri="http://schemas.openxmlformats.org/presentationml/2006/ole">
            <mc:AlternateContent xmlns:mc="http://schemas.openxmlformats.org/markup-compatibility/2006">
              <mc:Choice xmlns:v="urn:schemas-microsoft-com:vml" Requires="v">
                <p:oleObj spid="_x0000_s47890" name="Equation" r:id="rId4" imgW="927000" imgH="507960" progId="Equation.DSMT4">
                  <p:embed/>
                </p:oleObj>
              </mc:Choice>
              <mc:Fallback>
                <p:oleObj name="Equation" r:id="rId4" imgW="927000" imgH="507960" progId="Equation.DSMT4">
                  <p:embed/>
                  <p:pic>
                    <p:nvPicPr>
                      <p:cNvPr id="0" name=""/>
                      <p:cNvPicPr/>
                      <p:nvPr/>
                    </p:nvPicPr>
                    <p:blipFill>
                      <a:blip r:embed="rId5"/>
                      <a:stretch>
                        <a:fillRect/>
                      </a:stretch>
                    </p:blipFill>
                    <p:spPr>
                      <a:xfrm>
                        <a:off x="2359256" y="1349641"/>
                        <a:ext cx="927100" cy="508000"/>
                      </a:xfrm>
                      <a:prstGeom prst="rect">
                        <a:avLst/>
                      </a:prstGeom>
                    </p:spPr>
                  </p:pic>
                </p:oleObj>
              </mc:Fallback>
            </mc:AlternateContent>
          </a:graphicData>
        </a:graphic>
      </p:graphicFrame>
      <p:sp>
        <p:nvSpPr>
          <p:cNvPr id="23" name="Content Placeholder 22">
            <a:extLst>
              <a:ext uri="{FF2B5EF4-FFF2-40B4-BE49-F238E27FC236}">
                <a16:creationId xmlns:a16="http://schemas.microsoft.com/office/drawing/2014/main" id="{008C4096-CB1F-4222-B890-49DB18702082}"/>
              </a:ext>
            </a:extLst>
          </p:cNvPr>
          <p:cNvSpPr>
            <a:spLocks noGrp="1"/>
          </p:cNvSpPr>
          <p:nvPr>
            <p:ph sz="quarter" idx="12"/>
          </p:nvPr>
        </p:nvSpPr>
        <p:spPr>
          <a:xfrm>
            <a:off x="3240942" y="1349774"/>
            <a:ext cx="1944588" cy="423596"/>
          </a:xfrm>
        </p:spPr>
        <p:txBody>
          <a:bodyPr/>
          <a:lstStyle/>
          <a:p>
            <a:pPr marL="0" indent="0">
              <a:buNone/>
            </a:pPr>
            <a:r>
              <a:rPr lang="en-US" altLang="en-US" sz="2400" b="1" kern="1200" dirty="0">
                <a:solidFill>
                  <a:prstClr val="black"/>
                </a:solidFill>
                <a:latin typeface="Arial" charset="0"/>
                <a:ea typeface="MS PGothic" charset="-128"/>
                <a:cs typeface="ＭＳ Ｐゴシック" charset="-128"/>
              </a:rPr>
              <a:t>when</a:t>
            </a:r>
            <a:endParaRPr lang="en-GB" dirty="0"/>
          </a:p>
        </p:txBody>
      </p:sp>
      <p:graphicFrame>
        <p:nvGraphicFramePr>
          <p:cNvPr id="4" name="Object 3">
            <a:extLst>
              <a:ext uri="{FF2B5EF4-FFF2-40B4-BE49-F238E27FC236}">
                <a16:creationId xmlns:a16="http://schemas.microsoft.com/office/drawing/2014/main" id="{C43A6FDA-D285-4124-96BC-78FCF49F383E}"/>
              </a:ext>
            </a:extLst>
          </p:cNvPr>
          <p:cNvGraphicFramePr>
            <a:graphicFrameLocks noChangeAspect="1"/>
          </p:cNvGraphicFramePr>
          <p:nvPr>
            <p:extLst>
              <p:ext uri="{D42A27DB-BD31-4B8C-83A1-F6EECF244321}">
                <p14:modId xmlns:p14="http://schemas.microsoft.com/office/powerpoint/2010/main" val="2523023257"/>
              </p:ext>
            </p:extLst>
          </p:nvPr>
        </p:nvGraphicFramePr>
        <p:xfrm>
          <a:off x="1049496" y="1705685"/>
          <a:ext cx="1054100" cy="508000"/>
        </p:xfrm>
        <a:graphic>
          <a:graphicData uri="http://schemas.openxmlformats.org/presentationml/2006/ole">
            <mc:AlternateContent xmlns:mc="http://schemas.openxmlformats.org/markup-compatibility/2006">
              <mc:Choice xmlns:v="urn:schemas-microsoft-com:vml" Requires="v">
                <p:oleObj spid="_x0000_s47891" name="Equation" r:id="rId6" imgW="1054080" imgH="507960" progId="Equation.DSMT4">
                  <p:embed/>
                </p:oleObj>
              </mc:Choice>
              <mc:Fallback>
                <p:oleObj name="Equation" r:id="rId6" imgW="1054080" imgH="507960" progId="Equation.DSMT4">
                  <p:embed/>
                  <p:pic>
                    <p:nvPicPr>
                      <p:cNvPr id="0" name=""/>
                      <p:cNvPicPr/>
                      <p:nvPr/>
                    </p:nvPicPr>
                    <p:blipFill>
                      <a:blip r:embed="rId7"/>
                      <a:stretch>
                        <a:fillRect/>
                      </a:stretch>
                    </p:blipFill>
                    <p:spPr>
                      <a:xfrm>
                        <a:off x="1049496" y="1705685"/>
                        <a:ext cx="1054100" cy="508000"/>
                      </a:xfrm>
                      <a:prstGeom prst="rect">
                        <a:avLst/>
                      </a:prstGeom>
                    </p:spPr>
                  </p:pic>
                </p:oleObj>
              </mc:Fallback>
            </mc:AlternateContent>
          </a:graphicData>
        </a:graphic>
      </p:graphicFrame>
      <p:sp>
        <p:nvSpPr>
          <p:cNvPr id="25" name="Content Placeholder 24">
            <a:extLst>
              <a:ext uri="{FF2B5EF4-FFF2-40B4-BE49-F238E27FC236}">
                <a16:creationId xmlns:a16="http://schemas.microsoft.com/office/drawing/2014/main" id="{B79885F7-B34D-42F4-B047-7BE3E457A166}"/>
              </a:ext>
            </a:extLst>
          </p:cNvPr>
          <p:cNvSpPr>
            <a:spLocks noGrp="1"/>
          </p:cNvSpPr>
          <p:nvPr>
            <p:ph sz="quarter" idx="15"/>
          </p:nvPr>
        </p:nvSpPr>
        <p:spPr>
          <a:xfrm>
            <a:off x="2072630" y="1714426"/>
            <a:ext cx="1682750" cy="435952"/>
          </a:xfrm>
        </p:spPr>
        <p:txBody>
          <a:bodyPr/>
          <a:lstStyle/>
          <a:p>
            <a:pPr marL="0" indent="0">
              <a:buNone/>
            </a:pPr>
            <a:r>
              <a:rPr lang="en-US" altLang="en-US" sz="2400" b="1" kern="1200" dirty="0">
                <a:solidFill>
                  <a:prstClr val="black"/>
                </a:solidFill>
                <a:latin typeface="Arial" charset="0"/>
                <a:ea typeface="MS PGothic" charset="-128"/>
                <a:cs typeface="ＭＳ Ｐゴシック" charset="-128"/>
              </a:rPr>
              <a:t>is known: </a:t>
            </a:r>
            <a:endParaRPr lang="en-GB" dirty="0"/>
          </a:p>
        </p:txBody>
      </p:sp>
      <p:graphicFrame>
        <p:nvGraphicFramePr>
          <p:cNvPr id="5" name="Object 4">
            <a:extLst>
              <a:ext uri="{FF2B5EF4-FFF2-40B4-BE49-F238E27FC236}">
                <a16:creationId xmlns:a16="http://schemas.microsoft.com/office/drawing/2014/main" id="{7E70F539-0B27-44DA-AE82-E84EE5754035}"/>
              </a:ext>
            </a:extLst>
          </p:cNvPr>
          <p:cNvGraphicFramePr>
            <a:graphicFrameLocks noChangeAspect="1"/>
          </p:cNvGraphicFramePr>
          <p:nvPr>
            <p:extLst>
              <p:ext uri="{D42A27DB-BD31-4B8C-83A1-F6EECF244321}">
                <p14:modId xmlns:p14="http://schemas.microsoft.com/office/powerpoint/2010/main" val="3787394360"/>
              </p:ext>
            </p:extLst>
          </p:nvPr>
        </p:nvGraphicFramePr>
        <p:xfrm>
          <a:off x="923055" y="2579858"/>
          <a:ext cx="2692400" cy="508000"/>
        </p:xfrm>
        <a:graphic>
          <a:graphicData uri="http://schemas.openxmlformats.org/presentationml/2006/ole">
            <mc:AlternateContent xmlns:mc="http://schemas.openxmlformats.org/markup-compatibility/2006">
              <mc:Choice xmlns:v="urn:schemas-microsoft-com:vml" Requires="v">
                <p:oleObj spid="_x0000_s47892" name="Equation" r:id="rId8" imgW="2692080" imgH="507960" progId="Equation.DSMT4">
                  <p:embed/>
                </p:oleObj>
              </mc:Choice>
              <mc:Fallback>
                <p:oleObj name="Equation" r:id="rId8" imgW="2692080" imgH="507960" progId="Equation.DSMT4">
                  <p:embed/>
                  <p:pic>
                    <p:nvPicPr>
                      <p:cNvPr id="0" name=""/>
                      <p:cNvPicPr/>
                      <p:nvPr/>
                    </p:nvPicPr>
                    <p:blipFill>
                      <a:blip r:embed="rId9"/>
                      <a:stretch>
                        <a:fillRect/>
                      </a:stretch>
                    </p:blipFill>
                    <p:spPr>
                      <a:xfrm>
                        <a:off x="923055" y="2579858"/>
                        <a:ext cx="2692400" cy="50800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7E31AC05-20E4-446F-9BD7-0FEEDD3F0244}"/>
              </a:ext>
            </a:extLst>
          </p:cNvPr>
          <p:cNvGraphicFramePr>
            <a:graphicFrameLocks noChangeAspect="1"/>
          </p:cNvGraphicFramePr>
          <p:nvPr>
            <p:extLst>
              <p:ext uri="{D42A27DB-BD31-4B8C-83A1-F6EECF244321}">
                <p14:modId xmlns:p14="http://schemas.microsoft.com/office/powerpoint/2010/main" val="1216791738"/>
              </p:ext>
            </p:extLst>
          </p:nvPr>
        </p:nvGraphicFramePr>
        <p:xfrm>
          <a:off x="1265188" y="3409844"/>
          <a:ext cx="2298700" cy="889000"/>
        </p:xfrm>
        <a:graphic>
          <a:graphicData uri="http://schemas.openxmlformats.org/presentationml/2006/ole">
            <mc:AlternateContent xmlns:mc="http://schemas.openxmlformats.org/markup-compatibility/2006">
              <mc:Choice xmlns:v="urn:schemas-microsoft-com:vml" Requires="v">
                <p:oleObj spid="_x0000_s47893" name="Equation" r:id="rId10" imgW="2298600" imgH="888840" progId="Equation.DSMT4">
                  <p:embed/>
                </p:oleObj>
              </mc:Choice>
              <mc:Fallback>
                <p:oleObj name="Equation" r:id="rId10" imgW="2298600" imgH="888840" progId="Equation.DSMT4">
                  <p:embed/>
                  <p:pic>
                    <p:nvPicPr>
                      <p:cNvPr id="0" name=""/>
                      <p:cNvPicPr/>
                      <p:nvPr/>
                    </p:nvPicPr>
                    <p:blipFill>
                      <a:blip r:embed="rId11"/>
                      <a:stretch>
                        <a:fillRect/>
                      </a:stretch>
                    </p:blipFill>
                    <p:spPr>
                      <a:xfrm>
                        <a:off x="1265188" y="3409844"/>
                        <a:ext cx="2298700" cy="88900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B673B794-7708-4913-94ED-F3BC8C46E0FA}"/>
              </a:ext>
            </a:extLst>
          </p:cNvPr>
          <p:cNvGraphicFramePr>
            <a:graphicFrameLocks noChangeAspect="1"/>
          </p:cNvGraphicFramePr>
          <p:nvPr>
            <p:extLst>
              <p:ext uri="{D42A27DB-BD31-4B8C-83A1-F6EECF244321}">
                <p14:modId xmlns:p14="http://schemas.microsoft.com/office/powerpoint/2010/main" val="4152164175"/>
              </p:ext>
            </p:extLst>
          </p:nvPr>
        </p:nvGraphicFramePr>
        <p:xfrm>
          <a:off x="811150" y="4728552"/>
          <a:ext cx="2260600" cy="927100"/>
        </p:xfrm>
        <a:graphic>
          <a:graphicData uri="http://schemas.openxmlformats.org/presentationml/2006/ole">
            <mc:AlternateContent xmlns:mc="http://schemas.openxmlformats.org/markup-compatibility/2006">
              <mc:Choice xmlns:v="urn:schemas-microsoft-com:vml" Requires="v">
                <p:oleObj spid="_x0000_s47894" name="Equation" r:id="rId12" imgW="2260440" imgH="927000" progId="Equation.DSMT4">
                  <p:embed/>
                </p:oleObj>
              </mc:Choice>
              <mc:Fallback>
                <p:oleObj name="Equation" r:id="rId12" imgW="2260440" imgH="927000" progId="Equation.DSMT4">
                  <p:embed/>
                  <p:pic>
                    <p:nvPicPr>
                      <p:cNvPr id="0" name=""/>
                      <p:cNvPicPr/>
                      <p:nvPr/>
                    </p:nvPicPr>
                    <p:blipFill>
                      <a:blip r:embed="rId13"/>
                      <a:stretch>
                        <a:fillRect/>
                      </a:stretch>
                    </p:blipFill>
                    <p:spPr>
                      <a:xfrm>
                        <a:off x="811150" y="4728552"/>
                        <a:ext cx="2260600" cy="927100"/>
                      </a:xfrm>
                      <a:prstGeom prst="rect">
                        <a:avLst/>
                      </a:prstGeom>
                    </p:spPr>
                  </p:pic>
                </p:oleObj>
              </mc:Fallback>
            </mc:AlternateContent>
          </a:graphicData>
        </a:graphic>
      </p:graphicFrame>
      <p:sp>
        <p:nvSpPr>
          <p:cNvPr id="13" name="Content Placeholder 8"/>
          <p:cNvSpPr>
            <a:spLocks noGrp="1"/>
          </p:cNvSpPr>
          <p:nvPr>
            <p:ph sz="quarter" idx="11"/>
          </p:nvPr>
        </p:nvSpPr>
        <p:spPr>
          <a:xfrm>
            <a:off x="4414347" y="1337223"/>
            <a:ext cx="2458728" cy="418874"/>
          </a:xfrm>
        </p:spPr>
        <p:txBody>
          <a:bodyPr anchor="ctr"/>
          <a:lstStyle/>
          <a:p>
            <a:pPr marL="0" indent="0" algn="ctr" eaLnBrk="1" hangingPunct="1">
              <a:spcBef>
                <a:spcPct val="0"/>
              </a:spcBef>
              <a:buNone/>
            </a:pPr>
            <a:r>
              <a:rPr lang="en-US" altLang="en-US" sz="2400" b="1" kern="1200" dirty="0">
                <a:latin typeface="Arial" charset="0"/>
                <a:ea typeface="MS PGothic" charset="-128"/>
                <a:cs typeface="ＭＳ Ｐゴシック" charset="-128"/>
              </a:rPr>
              <a:t>To calculate </a:t>
            </a:r>
          </a:p>
        </p:txBody>
      </p:sp>
      <p:graphicFrame>
        <p:nvGraphicFramePr>
          <p:cNvPr id="8" name="Object 7">
            <a:extLst>
              <a:ext uri="{FF2B5EF4-FFF2-40B4-BE49-F238E27FC236}">
                <a16:creationId xmlns:a16="http://schemas.microsoft.com/office/drawing/2014/main" id="{0AB7830D-8752-401E-8043-84C45F4356B2}"/>
              </a:ext>
            </a:extLst>
          </p:cNvPr>
          <p:cNvGraphicFramePr>
            <a:graphicFrameLocks noChangeAspect="1"/>
          </p:cNvGraphicFramePr>
          <p:nvPr>
            <p:extLst>
              <p:ext uri="{D42A27DB-BD31-4B8C-83A1-F6EECF244321}">
                <p14:modId xmlns:p14="http://schemas.microsoft.com/office/powerpoint/2010/main" val="3650512775"/>
              </p:ext>
            </p:extLst>
          </p:nvPr>
        </p:nvGraphicFramePr>
        <p:xfrm>
          <a:off x="6551830" y="1326957"/>
          <a:ext cx="1054100" cy="508000"/>
        </p:xfrm>
        <a:graphic>
          <a:graphicData uri="http://schemas.openxmlformats.org/presentationml/2006/ole">
            <mc:AlternateContent xmlns:mc="http://schemas.openxmlformats.org/markup-compatibility/2006">
              <mc:Choice xmlns:v="urn:schemas-microsoft-com:vml" Requires="v">
                <p:oleObj spid="_x0000_s47895" name="Equation" r:id="rId14" imgW="1054080" imgH="507960" progId="Equation.DSMT4">
                  <p:embed/>
                </p:oleObj>
              </mc:Choice>
              <mc:Fallback>
                <p:oleObj name="Equation" r:id="rId14" imgW="1054080" imgH="507960" progId="Equation.DSMT4">
                  <p:embed/>
                  <p:pic>
                    <p:nvPicPr>
                      <p:cNvPr id="0" name=""/>
                      <p:cNvPicPr/>
                      <p:nvPr/>
                    </p:nvPicPr>
                    <p:blipFill>
                      <a:blip r:embed="rId15"/>
                      <a:stretch>
                        <a:fillRect/>
                      </a:stretch>
                    </p:blipFill>
                    <p:spPr>
                      <a:xfrm>
                        <a:off x="6551830" y="1326957"/>
                        <a:ext cx="1054100" cy="508000"/>
                      </a:xfrm>
                      <a:prstGeom prst="rect">
                        <a:avLst/>
                      </a:prstGeom>
                    </p:spPr>
                  </p:pic>
                </p:oleObj>
              </mc:Fallback>
            </mc:AlternateContent>
          </a:graphicData>
        </a:graphic>
      </p:graphicFrame>
      <p:sp>
        <p:nvSpPr>
          <p:cNvPr id="27" name="Content Placeholder 26">
            <a:extLst>
              <a:ext uri="{FF2B5EF4-FFF2-40B4-BE49-F238E27FC236}">
                <a16:creationId xmlns:a16="http://schemas.microsoft.com/office/drawing/2014/main" id="{DBFF1CEC-458E-4AFB-9ED4-F71B2C51A9B9}"/>
              </a:ext>
            </a:extLst>
          </p:cNvPr>
          <p:cNvSpPr>
            <a:spLocks noGrp="1"/>
          </p:cNvSpPr>
          <p:nvPr>
            <p:ph sz="quarter" idx="14"/>
          </p:nvPr>
        </p:nvSpPr>
        <p:spPr>
          <a:xfrm>
            <a:off x="7569487" y="1318390"/>
            <a:ext cx="1224260" cy="465981"/>
          </a:xfrm>
        </p:spPr>
        <p:txBody>
          <a:bodyPr/>
          <a:lstStyle/>
          <a:p>
            <a:pPr marL="0" indent="0">
              <a:buNone/>
            </a:pPr>
            <a:r>
              <a:rPr lang="en-US" altLang="en-US" sz="2400" b="1" kern="1200" dirty="0">
                <a:solidFill>
                  <a:prstClr val="black"/>
                </a:solidFill>
                <a:latin typeface="Arial" charset="0"/>
                <a:ea typeface="MS PGothic" charset="-128"/>
                <a:cs typeface="ＭＳ Ｐゴシック" charset="-128"/>
              </a:rPr>
              <a:t>when</a:t>
            </a:r>
            <a:endParaRPr lang="en-GB" dirty="0"/>
          </a:p>
        </p:txBody>
      </p:sp>
      <p:graphicFrame>
        <p:nvGraphicFramePr>
          <p:cNvPr id="9" name="Object 8">
            <a:extLst>
              <a:ext uri="{FF2B5EF4-FFF2-40B4-BE49-F238E27FC236}">
                <a16:creationId xmlns:a16="http://schemas.microsoft.com/office/drawing/2014/main" id="{1EE1AC1C-E318-4C92-8165-4BCAF47256D9}"/>
              </a:ext>
            </a:extLst>
          </p:cNvPr>
          <p:cNvGraphicFramePr>
            <a:graphicFrameLocks noChangeAspect="1"/>
          </p:cNvGraphicFramePr>
          <p:nvPr>
            <p:extLst>
              <p:ext uri="{D42A27DB-BD31-4B8C-83A1-F6EECF244321}">
                <p14:modId xmlns:p14="http://schemas.microsoft.com/office/powerpoint/2010/main" val="3414066024"/>
              </p:ext>
            </p:extLst>
          </p:nvPr>
        </p:nvGraphicFramePr>
        <p:xfrm>
          <a:off x="5407164" y="1701749"/>
          <a:ext cx="927100" cy="508000"/>
        </p:xfrm>
        <a:graphic>
          <a:graphicData uri="http://schemas.openxmlformats.org/presentationml/2006/ole">
            <mc:AlternateContent xmlns:mc="http://schemas.openxmlformats.org/markup-compatibility/2006">
              <mc:Choice xmlns:v="urn:schemas-microsoft-com:vml" Requires="v">
                <p:oleObj spid="_x0000_s47896" name="Equation" r:id="rId16" imgW="927000" imgH="507960" progId="Equation.DSMT4">
                  <p:embed/>
                </p:oleObj>
              </mc:Choice>
              <mc:Fallback>
                <p:oleObj name="Equation" r:id="rId16" imgW="927000" imgH="507960" progId="Equation.DSMT4">
                  <p:embed/>
                  <p:pic>
                    <p:nvPicPr>
                      <p:cNvPr id="0" name=""/>
                      <p:cNvPicPr/>
                      <p:nvPr/>
                    </p:nvPicPr>
                    <p:blipFill>
                      <a:blip r:embed="rId17"/>
                      <a:stretch>
                        <a:fillRect/>
                      </a:stretch>
                    </p:blipFill>
                    <p:spPr>
                      <a:xfrm>
                        <a:off x="5407164" y="1701749"/>
                        <a:ext cx="927100" cy="508000"/>
                      </a:xfrm>
                      <a:prstGeom prst="rect">
                        <a:avLst/>
                      </a:prstGeom>
                    </p:spPr>
                  </p:pic>
                </p:oleObj>
              </mc:Fallback>
            </mc:AlternateContent>
          </a:graphicData>
        </a:graphic>
      </p:graphicFrame>
      <p:sp>
        <p:nvSpPr>
          <p:cNvPr id="29" name="Content Placeholder 28">
            <a:extLst>
              <a:ext uri="{FF2B5EF4-FFF2-40B4-BE49-F238E27FC236}">
                <a16:creationId xmlns:a16="http://schemas.microsoft.com/office/drawing/2014/main" id="{6EAF11B0-2580-4CA2-B86A-AAD6A6CFDCD3}"/>
              </a:ext>
            </a:extLst>
          </p:cNvPr>
          <p:cNvSpPr>
            <a:spLocks noGrp="1"/>
          </p:cNvSpPr>
          <p:nvPr>
            <p:ph sz="quarter" idx="17"/>
          </p:nvPr>
        </p:nvSpPr>
        <p:spPr>
          <a:xfrm>
            <a:off x="6271556" y="1694985"/>
            <a:ext cx="1599627" cy="495393"/>
          </a:xfrm>
        </p:spPr>
        <p:txBody>
          <a:bodyPr/>
          <a:lstStyle/>
          <a:p>
            <a:pPr marL="0" lvl="0" indent="0" algn="ctr" eaLnBrk="1" hangingPunct="1">
              <a:spcBef>
                <a:spcPct val="0"/>
              </a:spcBef>
              <a:buNone/>
            </a:pPr>
            <a:r>
              <a:rPr lang="en-US" altLang="en-US" sz="2400" b="1" kern="1200" dirty="0">
                <a:solidFill>
                  <a:prstClr val="black"/>
                </a:solidFill>
                <a:latin typeface="Arial" charset="0"/>
                <a:ea typeface="MS PGothic" charset="-128"/>
                <a:cs typeface="ＭＳ Ｐゴシック" charset="-128"/>
              </a:rPr>
              <a:t>is known: </a:t>
            </a:r>
          </a:p>
        </p:txBody>
      </p:sp>
      <p:graphicFrame>
        <p:nvGraphicFramePr>
          <p:cNvPr id="10" name="Object 9">
            <a:extLst>
              <a:ext uri="{FF2B5EF4-FFF2-40B4-BE49-F238E27FC236}">
                <a16:creationId xmlns:a16="http://schemas.microsoft.com/office/drawing/2014/main" id="{9E1AEDEC-CCEC-499B-9D84-7161723BF9C0}"/>
              </a:ext>
            </a:extLst>
          </p:cNvPr>
          <p:cNvGraphicFramePr>
            <a:graphicFrameLocks noChangeAspect="1"/>
          </p:cNvGraphicFramePr>
          <p:nvPr>
            <p:extLst>
              <p:ext uri="{D42A27DB-BD31-4B8C-83A1-F6EECF244321}">
                <p14:modId xmlns:p14="http://schemas.microsoft.com/office/powerpoint/2010/main" val="392859112"/>
              </p:ext>
            </p:extLst>
          </p:nvPr>
        </p:nvGraphicFramePr>
        <p:xfrm>
          <a:off x="5507038" y="2574925"/>
          <a:ext cx="2692400" cy="508000"/>
        </p:xfrm>
        <a:graphic>
          <a:graphicData uri="http://schemas.openxmlformats.org/presentationml/2006/ole">
            <mc:AlternateContent xmlns:mc="http://schemas.openxmlformats.org/markup-compatibility/2006">
              <mc:Choice xmlns:v="urn:schemas-microsoft-com:vml" Requires="v">
                <p:oleObj spid="_x0000_s47897" name="Equation" r:id="rId18" imgW="2692080" imgH="507960" progId="Equation.DSMT4">
                  <p:embed/>
                </p:oleObj>
              </mc:Choice>
              <mc:Fallback>
                <p:oleObj name="Equation" r:id="rId18" imgW="2692080" imgH="507960" progId="Equation.DSMT4">
                  <p:embed/>
                  <p:pic>
                    <p:nvPicPr>
                      <p:cNvPr id="0" name=""/>
                      <p:cNvPicPr/>
                      <p:nvPr/>
                    </p:nvPicPr>
                    <p:blipFill>
                      <a:blip r:embed="rId19"/>
                      <a:stretch>
                        <a:fillRect/>
                      </a:stretch>
                    </p:blipFill>
                    <p:spPr>
                      <a:xfrm>
                        <a:off x="5507038" y="2574925"/>
                        <a:ext cx="2692400" cy="50800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87C999CC-D34E-450C-BC1B-218A946613D1}"/>
              </a:ext>
            </a:extLst>
          </p:cNvPr>
          <p:cNvGraphicFramePr>
            <a:graphicFrameLocks noChangeAspect="1"/>
          </p:cNvGraphicFramePr>
          <p:nvPr>
            <p:extLst>
              <p:ext uri="{D42A27DB-BD31-4B8C-83A1-F6EECF244321}">
                <p14:modId xmlns:p14="http://schemas.microsoft.com/office/powerpoint/2010/main" val="421217077"/>
              </p:ext>
            </p:extLst>
          </p:nvPr>
        </p:nvGraphicFramePr>
        <p:xfrm>
          <a:off x="5249400" y="3321687"/>
          <a:ext cx="2298700" cy="889000"/>
        </p:xfrm>
        <a:graphic>
          <a:graphicData uri="http://schemas.openxmlformats.org/presentationml/2006/ole">
            <mc:AlternateContent xmlns:mc="http://schemas.openxmlformats.org/markup-compatibility/2006">
              <mc:Choice xmlns:v="urn:schemas-microsoft-com:vml" Requires="v">
                <p:oleObj spid="_x0000_s47898" name="Equation" r:id="rId20" imgW="2298600" imgH="888840" progId="Equation.DSMT4">
                  <p:embed/>
                </p:oleObj>
              </mc:Choice>
              <mc:Fallback>
                <p:oleObj name="Equation" r:id="rId20" imgW="2298600" imgH="888840" progId="Equation.DSMT4">
                  <p:embed/>
                  <p:pic>
                    <p:nvPicPr>
                      <p:cNvPr id="0" name=""/>
                      <p:cNvPicPr/>
                      <p:nvPr/>
                    </p:nvPicPr>
                    <p:blipFill>
                      <a:blip r:embed="rId21"/>
                      <a:stretch>
                        <a:fillRect/>
                      </a:stretch>
                    </p:blipFill>
                    <p:spPr>
                      <a:xfrm>
                        <a:off x="5249400" y="3321687"/>
                        <a:ext cx="2298700" cy="889000"/>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id="{44A954E4-0377-4E1E-BC17-2C395F6016A8}"/>
              </a:ext>
            </a:extLst>
          </p:cNvPr>
          <p:cNvGraphicFramePr>
            <a:graphicFrameLocks noChangeAspect="1"/>
          </p:cNvGraphicFramePr>
          <p:nvPr>
            <p:extLst>
              <p:ext uri="{D42A27DB-BD31-4B8C-83A1-F6EECF244321}">
                <p14:modId xmlns:p14="http://schemas.microsoft.com/office/powerpoint/2010/main" val="990594485"/>
              </p:ext>
            </p:extLst>
          </p:nvPr>
        </p:nvGraphicFramePr>
        <p:xfrm>
          <a:off x="4736603" y="4838041"/>
          <a:ext cx="2603500" cy="927100"/>
        </p:xfrm>
        <a:graphic>
          <a:graphicData uri="http://schemas.openxmlformats.org/presentationml/2006/ole">
            <mc:AlternateContent xmlns:mc="http://schemas.openxmlformats.org/markup-compatibility/2006">
              <mc:Choice xmlns:v="urn:schemas-microsoft-com:vml" Requires="v">
                <p:oleObj spid="_x0000_s47899" name="Equation" r:id="rId22" imgW="2603160" imgH="927000" progId="Equation.DSMT4">
                  <p:embed/>
                </p:oleObj>
              </mc:Choice>
              <mc:Fallback>
                <p:oleObj name="Equation" r:id="rId22" imgW="2603160" imgH="927000" progId="Equation.DSMT4">
                  <p:embed/>
                  <p:pic>
                    <p:nvPicPr>
                      <p:cNvPr id="0" name=""/>
                      <p:cNvPicPr/>
                      <p:nvPr/>
                    </p:nvPicPr>
                    <p:blipFill>
                      <a:blip r:embed="rId23"/>
                      <a:stretch>
                        <a:fillRect/>
                      </a:stretch>
                    </p:blipFill>
                    <p:spPr>
                      <a:xfrm>
                        <a:off x="4736603" y="4838041"/>
                        <a:ext cx="2603500" cy="927100"/>
                      </a:xfrm>
                      <a:prstGeom prst="rect">
                        <a:avLst/>
                      </a:prstGeom>
                    </p:spPr>
                  </p:pic>
                </p:oleObj>
              </mc:Fallback>
            </mc:AlternateContent>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92225"/>
            <a:ext cx="8229600" cy="400615"/>
          </a:xfrm>
        </p:spPr>
        <p:txBody>
          <a:bodyPr/>
          <a:lstStyle/>
          <a:p>
            <a:pPr eaLnBrk="1" hangingPunct="1"/>
            <a:r>
              <a:rPr lang="en-US" altLang="en-US" sz="3200" b="1" dirty="0">
                <a:ea typeface="MS PGothic" charset="-128"/>
                <a:cs typeface="ＭＳ Ｐゴシック" charset="-128"/>
              </a:rPr>
              <a:t>9.5	Dissociation of Water (5)</a:t>
            </a:r>
            <a:endParaRPr lang="en-GB" sz="3200" b="1" dirty="0">
              <a:ea typeface="MS PGothic" charset="-128"/>
              <a:cs typeface="ＭＳ Ｐゴシック" charset="-128"/>
            </a:endParaRPr>
          </a:p>
        </p:txBody>
      </p:sp>
      <p:sp>
        <p:nvSpPr>
          <p:cNvPr id="9" name="Content Placeholder 6"/>
          <p:cNvSpPr>
            <a:spLocks noGrp="1"/>
          </p:cNvSpPr>
          <p:nvPr>
            <p:ph sz="quarter" idx="10"/>
          </p:nvPr>
        </p:nvSpPr>
        <p:spPr>
          <a:xfrm>
            <a:off x="827596" y="1220773"/>
            <a:ext cx="1152116" cy="400616"/>
          </a:xfrm>
          <a:noFill/>
        </p:spPr>
        <p:txBody>
          <a:bodyPr anchor="ctr"/>
          <a:lstStyle/>
          <a:p>
            <a:pPr marL="0" indent="0" eaLnBrk="1" hangingPunct="1">
              <a:spcBef>
                <a:spcPct val="0"/>
              </a:spcBef>
              <a:buFontTx/>
              <a:buNone/>
            </a:pPr>
            <a:r>
              <a:rPr lang="en-US" altLang="en-US" sz="2400" b="1" dirty="0"/>
              <a:t>If the </a:t>
            </a:r>
          </a:p>
        </p:txBody>
      </p:sp>
      <p:graphicFrame>
        <p:nvGraphicFramePr>
          <p:cNvPr id="2" name="Object 1">
            <a:extLst>
              <a:ext uri="{FF2B5EF4-FFF2-40B4-BE49-F238E27FC236}">
                <a16:creationId xmlns:a16="http://schemas.microsoft.com/office/drawing/2014/main" id="{36C05D14-D676-4E5C-858B-8B83EA70D436}"/>
              </a:ext>
            </a:extLst>
          </p:cNvPr>
          <p:cNvGraphicFramePr>
            <a:graphicFrameLocks noChangeAspect="1"/>
          </p:cNvGraphicFramePr>
          <p:nvPr>
            <p:extLst>
              <p:ext uri="{D42A27DB-BD31-4B8C-83A1-F6EECF244321}">
                <p14:modId xmlns:p14="http://schemas.microsoft.com/office/powerpoint/2010/main" val="4109919581"/>
              </p:ext>
            </p:extLst>
          </p:nvPr>
        </p:nvGraphicFramePr>
        <p:xfrm>
          <a:off x="1678428" y="1194268"/>
          <a:ext cx="1054100" cy="508000"/>
        </p:xfrm>
        <a:graphic>
          <a:graphicData uri="http://schemas.openxmlformats.org/presentationml/2006/ole">
            <mc:AlternateContent xmlns:mc="http://schemas.openxmlformats.org/markup-compatibility/2006">
              <mc:Choice xmlns:v="urn:schemas-microsoft-com:vml" Requires="v">
                <p:oleObj spid="_x0000_s50489" name="Equation" r:id="rId4" imgW="1054080" imgH="507960" progId="Equation.DSMT4">
                  <p:embed/>
                </p:oleObj>
              </mc:Choice>
              <mc:Fallback>
                <p:oleObj name="Equation" r:id="rId4" imgW="1054080" imgH="507960" progId="Equation.DSMT4">
                  <p:embed/>
                  <p:pic>
                    <p:nvPicPr>
                      <p:cNvPr id="0" name=""/>
                      <p:cNvPicPr/>
                      <p:nvPr/>
                    </p:nvPicPr>
                    <p:blipFill>
                      <a:blip r:embed="rId5"/>
                      <a:stretch>
                        <a:fillRect/>
                      </a:stretch>
                    </p:blipFill>
                    <p:spPr>
                      <a:xfrm>
                        <a:off x="1678428" y="1194268"/>
                        <a:ext cx="1054100" cy="508000"/>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319DC6E3-228E-4B87-B177-E912DF32AC86}"/>
              </a:ext>
            </a:extLst>
          </p:cNvPr>
          <p:cNvSpPr>
            <a:spLocks noGrp="1"/>
          </p:cNvSpPr>
          <p:nvPr>
            <p:ph sz="quarter" idx="11"/>
          </p:nvPr>
        </p:nvSpPr>
        <p:spPr>
          <a:xfrm>
            <a:off x="2678573" y="1181016"/>
            <a:ext cx="3240732" cy="400615"/>
          </a:xfrm>
        </p:spPr>
        <p:txBody>
          <a:bodyPr/>
          <a:lstStyle/>
          <a:p>
            <a:pPr marL="0" indent="0">
              <a:buNone/>
            </a:pPr>
            <a:r>
              <a:rPr lang="en-US" altLang="en-US" sz="2400" b="1" dirty="0">
                <a:solidFill>
                  <a:prstClr val="black"/>
                </a:solidFill>
              </a:rPr>
              <a:t>in a cup of coffee is </a:t>
            </a:r>
            <a:endParaRPr lang="en-GB" dirty="0"/>
          </a:p>
        </p:txBody>
      </p:sp>
      <p:graphicFrame>
        <p:nvGraphicFramePr>
          <p:cNvPr id="4" name="Object 3">
            <a:extLst>
              <a:ext uri="{FF2B5EF4-FFF2-40B4-BE49-F238E27FC236}">
                <a16:creationId xmlns:a16="http://schemas.microsoft.com/office/drawing/2014/main" id="{AE167B05-730A-4E7D-8E25-14782DB5E358}"/>
              </a:ext>
            </a:extLst>
          </p:cNvPr>
          <p:cNvGraphicFramePr>
            <a:graphicFrameLocks noChangeAspect="1"/>
          </p:cNvGraphicFramePr>
          <p:nvPr>
            <p:extLst>
              <p:ext uri="{D42A27DB-BD31-4B8C-83A1-F6EECF244321}">
                <p14:modId xmlns:p14="http://schemas.microsoft.com/office/powerpoint/2010/main" val="37580053"/>
              </p:ext>
            </p:extLst>
          </p:nvPr>
        </p:nvGraphicFramePr>
        <p:xfrm>
          <a:off x="5700826" y="1214755"/>
          <a:ext cx="1447800" cy="342900"/>
        </p:xfrm>
        <a:graphic>
          <a:graphicData uri="http://schemas.openxmlformats.org/presentationml/2006/ole">
            <mc:AlternateContent xmlns:mc="http://schemas.openxmlformats.org/markup-compatibility/2006">
              <mc:Choice xmlns:v="urn:schemas-microsoft-com:vml" Requires="v">
                <p:oleObj spid="_x0000_s50490" name="Equation" r:id="rId6" imgW="1447560" imgH="342720" progId="Equation.DSMT4">
                  <p:embed/>
                </p:oleObj>
              </mc:Choice>
              <mc:Fallback>
                <p:oleObj name="Equation" r:id="rId6" imgW="1447560" imgH="342720" progId="Equation.DSMT4">
                  <p:embed/>
                  <p:pic>
                    <p:nvPicPr>
                      <p:cNvPr id="0" name=""/>
                      <p:cNvPicPr/>
                      <p:nvPr/>
                    </p:nvPicPr>
                    <p:blipFill>
                      <a:blip r:embed="rId7"/>
                      <a:stretch>
                        <a:fillRect/>
                      </a:stretch>
                    </p:blipFill>
                    <p:spPr>
                      <a:xfrm>
                        <a:off x="5700826" y="1214755"/>
                        <a:ext cx="1447800" cy="342900"/>
                      </a:xfrm>
                      <a:prstGeom prst="rect">
                        <a:avLst/>
                      </a:prstGeom>
                    </p:spPr>
                  </p:pic>
                </p:oleObj>
              </mc:Fallback>
            </mc:AlternateContent>
          </a:graphicData>
        </a:graphic>
      </p:graphicFrame>
      <p:sp>
        <p:nvSpPr>
          <p:cNvPr id="34" name="Content Placeholder 33">
            <a:extLst>
              <a:ext uri="{FF2B5EF4-FFF2-40B4-BE49-F238E27FC236}">
                <a16:creationId xmlns:a16="http://schemas.microsoft.com/office/drawing/2014/main" id="{0162F5F3-6EDE-404A-B91F-EF0BE535B7E6}"/>
              </a:ext>
            </a:extLst>
          </p:cNvPr>
          <p:cNvSpPr>
            <a:spLocks noGrp="1"/>
          </p:cNvSpPr>
          <p:nvPr>
            <p:ph sz="quarter" idx="13"/>
          </p:nvPr>
        </p:nvSpPr>
        <p:spPr>
          <a:xfrm>
            <a:off x="7078697" y="1180740"/>
            <a:ext cx="1067240" cy="400615"/>
          </a:xfrm>
        </p:spPr>
        <p:txBody>
          <a:bodyPr/>
          <a:lstStyle/>
          <a:p>
            <a:pPr marL="0" indent="0">
              <a:buNone/>
            </a:pPr>
            <a:r>
              <a:rPr lang="en-US" altLang="en-US" sz="2400" b="1" dirty="0">
                <a:solidFill>
                  <a:prstClr val="black"/>
                </a:solidFill>
              </a:rPr>
              <a:t>, then </a:t>
            </a:r>
            <a:endParaRPr lang="en-GB" dirty="0"/>
          </a:p>
        </p:txBody>
      </p:sp>
      <p:sp>
        <p:nvSpPr>
          <p:cNvPr id="36" name="Content Placeholder 35">
            <a:extLst>
              <a:ext uri="{FF2B5EF4-FFF2-40B4-BE49-F238E27FC236}">
                <a16:creationId xmlns:a16="http://schemas.microsoft.com/office/drawing/2014/main" id="{EFB46233-C49B-4EB9-8116-DAAC22699BF2}"/>
              </a:ext>
            </a:extLst>
          </p:cNvPr>
          <p:cNvSpPr>
            <a:spLocks noGrp="1"/>
          </p:cNvSpPr>
          <p:nvPr>
            <p:ph sz="quarter" idx="14"/>
          </p:nvPr>
        </p:nvSpPr>
        <p:spPr>
          <a:xfrm>
            <a:off x="824321" y="1557655"/>
            <a:ext cx="792212" cy="373340"/>
          </a:xfrm>
        </p:spPr>
        <p:txBody>
          <a:bodyPr/>
          <a:lstStyle/>
          <a:p>
            <a:pPr marL="0" indent="0">
              <a:buNone/>
            </a:pPr>
            <a:r>
              <a:rPr lang="en-US" altLang="en-US" sz="2400" b="1" dirty="0">
                <a:solidFill>
                  <a:prstClr val="black"/>
                </a:solidFill>
              </a:rPr>
              <a:t>the </a:t>
            </a:r>
            <a:endParaRPr lang="en-GB" dirty="0"/>
          </a:p>
        </p:txBody>
      </p:sp>
      <p:graphicFrame>
        <p:nvGraphicFramePr>
          <p:cNvPr id="5" name="Object 4">
            <a:extLst>
              <a:ext uri="{FF2B5EF4-FFF2-40B4-BE49-F238E27FC236}">
                <a16:creationId xmlns:a16="http://schemas.microsoft.com/office/drawing/2014/main" id="{AACACE08-05B1-422A-B8BF-04261F9C4118}"/>
              </a:ext>
            </a:extLst>
          </p:cNvPr>
          <p:cNvGraphicFramePr>
            <a:graphicFrameLocks noChangeAspect="1"/>
          </p:cNvGraphicFramePr>
          <p:nvPr>
            <p:extLst>
              <p:ext uri="{D42A27DB-BD31-4B8C-83A1-F6EECF244321}">
                <p14:modId xmlns:p14="http://schemas.microsoft.com/office/powerpoint/2010/main" val="473615575"/>
              </p:ext>
            </p:extLst>
          </p:nvPr>
        </p:nvGraphicFramePr>
        <p:xfrm>
          <a:off x="1403648" y="1574596"/>
          <a:ext cx="927100" cy="508000"/>
        </p:xfrm>
        <a:graphic>
          <a:graphicData uri="http://schemas.openxmlformats.org/presentationml/2006/ole">
            <mc:AlternateContent xmlns:mc="http://schemas.openxmlformats.org/markup-compatibility/2006">
              <mc:Choice xmlns:v="urn:schemas-microsoft-com:vml" Requires="v">
                <p:oleObj spid="_x0000_s50491" name="Equation" r:id="rId8" imgW="927000" imgH="507960" progId="Equation.DSMT4">
                  <p:embed/>
                </p:oleObj>
              </mc:Choice>
              <mc:Fallback>
                <p:oleObj name="Equation" r:id="rId8" imgW="927000" imgH="507960" progId="Equation.DSMT4">
                  <p:embed/>
                  <p:pic>
                    <p:nvPicPr>
                      <p:cNvPr id="0" name=""/>
                      <p:cNvPicPr/>
                      <p:nvPr/>
                    </p:nvPicPr>
                    <p:blipFill>
                      <a:blip r:embed="rId9"/>
                      <a:stretch>
                        <a:fillRect/>
                      </a:stretch>
                    </p:blipFill>
                    <p:spPr>
                      <a:xfrm>
                        <a:off x="1403648" y="1574596"/>
                        <a:ext cx="927100" cy="508000"/>
                      </a:xfrm>
                      <a:prstGeom prst="rect">
                        <a:avLst/>
                      </a:prstGeom>
                    </p:spPr>
                  </p:pic>
                </p:oleObj>
              </mc:Fallback>
            </mc:AlternateContent>
          </a:graphicData>
        </a:graphic>
      </p:graphicFrame>
      <p:sp>
        <p:nvSpPr>
          <p:cNvPr id="38" name="Content Placeholder 37">
            <a:extLst>
              <a:ext uri="{FF2B5EF4-FFF2-40B4-BE49-F238E27FC236}">
                <a16:creationId xmlns:a16="http://schemas.microsoft.com/office/drawing/2014/main" id="{EB3CEBCE-D67A-4CF0-B6A9-2DEAE47F5B71}"/>
              </a:ext>
            </a:extLst>
          </p:cNvPr>
          <p:cNvSpPr>
            <a:spLocks noGrp="1"/>
          </p:cNvSpPr>
          <p:nvPr>
            <p:ph sz="quarter" idx="15"/>
          </p:nvPr>
        </p:nvSpPr>
        <p:spPr>
          <a:xfrm>
            <a:off x="2287170" y="1562100"/>
            <a:ext cx="4752056" cy="360536"/>
          </a:xfrm>
        </p:spPr>
        <p:txBody>
          <a:bodyPr/>
          <a:lstStyle/>
          <a:p>
            <a:pPr marL="0" indent="0">
              <a:buNone/>
            </a:pPr>
            <a:r>
              <a:rPr lang="en-US" altLang="en-US" sz="2400" b="1" dirty="0">
                <a:solidFill>
                  <a:prstClr val="black"/>
                </a:solidFill>
              </a:rPr>
              <a:t>can be calculated as follows: </a:t>
            </a:r>
            <a:endParaRPr lang="en-GB" dirty="0"/>
          </a:p>
        </p:txBody>
      </p:sp>
      <p:graphicFrame>
        <p:nvGraphicFramePr>
          <p:cNvPr id="6" name="Object 5">
            <a:extLst>
              <a:ext uri="{FF2B5EF4-FFF2-40B4-BE49-F238E27FC236}">
                <a16:creationId xmlns:a16="http://schemas.microsoft.com/office/drawing/2014/main" id="{B3D53E1B-ADFB-40DF-85D0-F240DA946DA7}"/>
              </a:ext>
            </a:extLst>
          </p:cNvPr>
          <p:cNvGraphicFramePr>
            <a:graphicFrameLocks noChangeAspect="1"/>
          </p:cNvGraphicFramePr>
          <p:nvPr>
            <p:extLst>
              <p:ext uri="{D42A27DB-BD31-4B8C-83A1-F6EECF244321}">
                <p14:modId xmlns:p14="http://schemas.microsoft.com/office/powerpoint/2010/main" val="3154467567"/>
              </p:ext>
            </p:extLst>
          </p:nvPr>
        </p:nvGraphicFramePr>
        <p:xfrm>
          <a:off x="1190625" y="2408238"/>
          <a:ext cx="5308600" cy="927100"/>
        </p:xfrm>
        <a:graphic>
          <a:graphicData uri="http://schemas.openxmlformats.org/presentationml/2006/ole">
            <mc:AlternateContent xmlns:mc="http://schemas.openxmlformats.org/markup-compatibility/2006">
              <mc:Choice xmlns:v="urn:schemas-microsoft-com:vml" Requires="v">
                <p:oleObj spid="_x0000_s50492" name="Equation" r:id="rId10" imgW="5308560" imgH="927000" progId="Equation.DSMT4">
                  <p:embed/>
                </p:oleObj>
              </mc:Choice>
              <mc:Fallback>
                <p:oleObj name="Equation" r:id="rId10" imgW="5308560" imgH="927000" progId="Equation.DSMT4">
                  <p:embed/>
                  <p:pic>
                    <p:nvPicPr>
                      <p:cNvPr id="0" name=""/>
                      <p:cNvPicPr/>
                      <p:nvPr/>
                    </p:nvPicPr>
                    <p:blipFill>
                      <a:blip r:embed="rId11"/>
                      <a:stretch>
                        <a:fillRect/>
                      </a:stretch>
                    </p:blipFill>
                    <p:spPr>
                      <a:xfrm>
                        <a:off x="1190625" y="2408238"/>
                        <a:ext cx="5308600" cy="927100"/>
                      </a:xfrm>
                      <a:prstGeom prst="rect">
                        <a:avLst/>
                      </a:prstGeom>
                    </p:spPr>
                  </p:pic>
                </p:oleObj>
              </mc:Fallback>
            </mc:AlternateContent>
          </a:graphicData>
        </a:graphic>
      </p:graphicFrame>
      <p:sp>
        <p:nvSpPr>
          <p:cNvPr id="11" name="Content Placeholder 10"/>
          <p:cNvSpPr>
            <a:spLocks noGrp="1"/>
          </p:cNvSpPr>
          <p:nvPr>
            <p:ph sz="quarter" idx="12"/>
          </p:nvPr>
        </p:nvSpPr>
        <p:spPr>
          <a:xfrm>
            <a:off x="824321" y="4360316"/>
            <a:ext cx="4755791" cy="373340"/>
          </a:xfrm>
        </p:spPr>
        <p:txBody>
          <a:bodyPr anchor="ctr"/>
          <a:lstStyle/>
          <a:p>
            <a:pPr marL="0" indent="0" eaLnBrk="1" hangingPunct="1">
              <a:spcBef>
                <a:spcPct val="0"/>
              </a:spcBef>
              <a:buNone/>
            </a:pPr>
            <a:r>
              <a:rPr lang="en-US" altLang="en-US" sz="2400" b="1" kern="1200" dirty="0">
                <a:latin typeface="Arial" charset="0"/>
                <a:ea typeface="MS PGothic" charset="-128"/>
                <a:cs typeface="ＭＳ Ｐゴシック" charset="-128"/>
              </a:rPr>
              <a:t>In this cup of coffee, therefore, </a:t>
            </a:r>
          </a:p>
        </p:txBody>
      </p:sp>
      <p:graphicFrame>
        <p:nvGraphicFramePr>
          <p:cNvPr id="12" name="Object 11">
            <a:extLst>
              <a:ext uri="{FF2B5EF4-FFF2-40B4-BE49-F238E27FC236}">
                <a16:creationId xmlns:a16="http://schemas.microsoft.com/office/drawing/2014/main" id="{93D580E3-56BE-438F-A848-D019C0382B51}"/>
              </a:ext>
            </a:extLst>
          </p:cNvPr>
          <p:cNvGraphicFramePr>
            <a:graphicFrameLocks noChangeAspect="1"/>
          </p:cNvGraphicFramePr>
          <p:nvPr>
            <p:extLst>
              <p:ext uri="{D42A27DB-BD31-4B8C-83A1-F6EECF244321}">
                <p14:modId xmlns:p14="http://schemas.microsoft.com/office/powerpoint/2010/main" val="1301507511"/>
              </p:ext>
            </p:extLst>
          </p:nvPr>
        </p:nvGraphicFramePr>
        <p:xfrm>
          <a:off x="5454650" y="4300538"/>
          <a:ext cx="2247900" cy="508000"/>
        </p:xfrm>
        <a:graphic>
          <a:graphicData uri="http://schemas.openxmlformats.org/presentationml/2006/ole">
            <mc:AlternateContent xmlns:mc="http://schemas.openxmlformats.org/markup-compatibility/2006">
              <mc:Choice xmlns:v="urn:schemas-microsoft-com:vml" Requires="v">
                <p:oleObj spid="_x0000_s50493" name="Equation" r:id="rId12" imgW="2247840" imgH="507960" progId="Equation.DSMT4">
                  <p:embed/>
                </p:oleObj>
              </mc:Choice>
              <mc:Fallback>
                <p:oleObj name="Equation" r:id="rId12" imgW="2247840" imgH="507960" progId="Equation.DSMT4">
                  <p:embed/>
                  <p:pic>
                    <p:nvPicPr>
                      <p:cNvPr id="0" name=""/>
                      <p:cNvPicPr/>
                      <p:nvPr/>
                    </p:nvPicPr>
                    <p:blipFill>
                      <a:blip r:embed="rId13"/>
                      <a:stretch>
                        <a:fillRect/>
                      </a:stretch>
                    </p:blipFill>
                    <p:spPr>
                      <a:xfrm>
                        <a:off x="5454650" y="4300538"/>
                        <a:ext cx="2247900" cy="508000"/>
                      </a:xfrm>
                      <a:prstGeom prst="rect">
                        <a:avLst/>
                      </a:prstGeom>
                    </p:spPr>
                  </p:pic>
                </p:oleObj>
              </mc:Fallback>
            </mc:AlternateContent>
          </a:graphicData>
        </a:graphic>
      </p:graphicFrame>
      <p:sp>
        <p:nvSpPr>
          <p:cNvPr id="40" name="Content Placeholder 39">
            <a:extLst>
              <a:ext uri="{FF2B5EF4-FFF2-40B4-BE49-F238E27FC236}">
                <a16:creationId xmlns:a16="http://schemas.microsoft.com/office/drawing/2014/main" id="{6310FF76-BAC0-44F5-8B07-907B1BCDF887}"/>
              </a:ext>
            </a:extLst>
          </p:cNvPr>
          <p:cNvSpPr>
            <a:spLocks noGrp="1"/>
          </p:cNvSpPr>
          <p:nvPr>
            <p:ph sz="quarter" idx="17"/>
          </p:nvPr>
        </p:nvSpPr>
        <p:spPr>
          <a:xfrm>
            <a:off x="7647493" y="4300495"/>
            <a:ext cx="1252383" cy="400616"/>
          </a:xfrm>
        </p:spPr>
        <p:txBody>
          <a:bodyPr/>
          <a:lstStyle/>
          <a:p>
            <a:pPr marL="0" lvl="0" indent="0" eaLnBrk="1" hangingPunct="1">
              <a:spcBef>
                <a:spcPct val="0"/>
              </a:spcBef>
              <a:buNone/>
            </a:pPr>
            <a:r>
              <a:rPr lang="en-US" altLang="en-US" sz="2400" b="1" kern="1200" dirty="0">
                <a:solidFill>
                  <a:prstClr val="black"/>
                </a:solidFill>
                <a:latin typeface="Arial" charset="0"/>
                <a:ea typeface="MS PGothic" charset="-128"/>
                <a:cs typeface="ＭＳ Ｐゴシック" charset="-128"/>
              </a:rPr>
              <a:t>, and </a:t>
            </a:r>
          </a:p>
        </p:txBody>
      </p:sp>
      <p:sp>
        <p:nvSpPr>
          <p:cNvPr id="42" name="Content Placeholder 41">
            <a:extLst>
              <a:ext uri="{FF2B5EF4-FFF2-40B4-BE49-F238E27FC236}">
                <a16:creationId xmlns:a16="http://schemas.microsoft.com/office/drawing/2014/main" id="{11F67079-4E38-42EC-A86B-CA3D86AEE9E9}"/>
              </a:ext>
            </a:extLst>
          </p:cNvPr>
          <p:cNvSpPr>
            <a:spLocks noGrp="1"/>
          </p:cNvSpPr>
          <p:nvPr>
            <p:ph sz="quarter" idx="18"/>
          </p:nvPr>
        </p:nvSpPr>
        <p:spPr>
          <a:xfrm>
            <a:off x="819047" y="4680464"/>
            <a:ext cx="4752056" cy="508001"/>
          </a:xfrm>
        </p:spPr>
        <p:txBody>
          <a:bodyPr/>
          <a:lstStyle/>
          <a:p>
            <a:pPr marL="0" lvl="0" indent="0" eaLnBrk="1" hangingPunct="1">
              <a:spcBef>
                <a:spcPct val="0"/>
              </a:spcBef>
              <a:buNone/>
            </a:pPr>
            <a:r>
              <a:rPr lang="en-US" altLang="en-US" sz="2400" b="1" kern="1200" dirty="0">
                <a:solidFill>
                  <a:prstClr val="black"/>
                </a:solidFill>
                <a:latin typeface="Arial" charset="0"/>
                <a:ea typeface="MS PGothic" charset="-128"/>
                <a:cs typeface="ＭＳ Ｐゴシック" charset="-128"/>
              </a:rPr>
              <a:t>the solution is acidic overall.</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48"/>
            <a:ext cx="8229600" cy="645195"/>
          </a:xfrm>
        </p:spPr>
        <p:txBody>
          <a:bodyPr/>
          <a:lstStyle/>
          <a:p>
            <a:pPr eaLnBrk="1" hangingPunct="1"/>
            <a:r>
              <a:rPr lang="en-US" altLang="en-US" sz="3200" b="1" dirty="0">
                <a:ea typeface="MS PGothic" charset="-128"/>
                <a:cs typeface="ＭＳ Ｐゴシック" charset="-128"/>
              </a:rPr>
              <a:t>9.5	Dissociation of Water (6)</a:t>
            </a:r>
            <a:endParaRPr lang="en-GB" sz="3200" b="1" dirty="0">
              <a:ea typeface="MS PGothic" charset="-128"/>
              <a:cs typeface="ＭＳ Ｐゴシック" charset="-128"/>
            </a:endParaRPr>
          </a:p>
        </p:txBody>
      </p:sp>
      <p:sp>
        <p:nvSpPr>
          <p:cNvPr id="10" name="Content Placeholder 8"/>
          <p:cNvSpPr>
            <a:spLocks noGrp="1"/>
          </p:cNvSpPr>
          <p:nvPr>
            <p:ph sz="quarter" idx="11"/>
          </p:nvPr>
        </p:nvSpPr>
        <p:spPr>
          <a:xfrm>
            <a:off x="1433925" y="2913822"/>
            <a:ext cx="4125068" cy="334318"/>
          </a:xfrm>
        </p:spPr>
        <p:txBody>
          <a:bodyPr anchor="ctr"/>
          <a:lstStyle/>
          <a:p>
            <a:pPr marL="0" lvl="0" indent="0">
              <a:buNone/>
            </a:pPr>
            <a:r>
              <a:rPr lang="en-US" sz="1400" b="1" dirty="0"/>
              <a:t>Table 9.4 Neutral, Acidic, and Basic Solutions</a:t>
            </a:r>
            <a:endParaRPr lang="en-GB" sz="1400" b="1" dirty="0"/>
          </a:p>
        </p:txBody>
      </p:sp>
      <p:sp>
        <p:nvSpPr>
          <p:cNvPr id="25" name="Content Placeholder 24">
            <a:extLst>
              <a:ext uri="{FF2B5EF4-FFF2-40B4-BE49-F238E27FC236}">
                <a16:creationId xmlns:a16="http://schemas.microsoft.com/office/drawing/2014/main" id="{FA10EE4C-F352-4737-8678-4E705C501BF4}"/>
              </a:ext>
            </a:extLst>
          </p:cNvPr>
          <p:cNvSpPr>
            <a:spLocks noGrp="1"/>
          </p:cNvSpPr>
          <p:nvPr>
            <p:ph sz="quarter" idx="10"/>
          </p:nvPr>
        </p:nvSpPr>
        <p:spPr>
          <a:xfrm>
            <a:off x="1500185" y="3235280"/>
            <a:ext cx="648444" cy="360189"/>
          </a:xfrm>
        </p:spPr>
        <p:txBody>
          <a:bodyPr/>
          <a:lstStyle/>
          <a:p>
            <a:pPr marL="0" lvl="0" indent="0" eaLnBrk="1" fontAlgn="auto" hangingPunct="1">
              <a:spcBef>
                <a:spcPts val="0"/>
              </a:spcBef>
              <a:spcAft>
                <a:spcPts val="0"/>
              </a:spcAft>
              <a:buNone/>
            </a:pPr>
            <a:r>
              <a:rPr lang="en-US" sz="1100" b="1" kern="1200" dirty="0">
                <a:solidFill>
                  <a:prstClr val="black"/>
                </a:solidFill>
                <a:ea typeface="+mn-ea"/>
                <a:cs typeface="+mn-cs"/>
              </a:rPr>
              <a:t>Type</a:t>
            </a:r>
            <a:endParaRPr lang="en-GB" sz="1100" b="1" kern="1200" dirty="0">
              <a:solidFill>
                <a:prstClr val="black"/>
              </a:solidFill>
              <a:ea typeface="+mn-ea"/>
              <a:cs typeface="+mn-cs"/>
            </a:endParaRPr>
          </a:p>
        </p:txBody>
      </p:sp>
      <p:graphicFrame>
        <p:nvGraphicFramePr>
          <p:cNvPr id="46" name="Object 45">
            <a:extLst>
              <a:ext uri="{FF2B5EF4-FFF2-40B4-BE49-F238E27FC236}">
                <a16:creationId xmlns:a16="http://schemas.microsoft.com/office/drawing/2014/main" id="{20B1F030-9FE2-4EF1-A9C4-9F39A3C1A525}"/>
              </a:ext>
            </a:extLst>
          </p:cNvPr>
          <p:cNvGraphicFramePr>
            <a:graphicFrameLocks noChangeAspect="1"/>
          </p:cNvGraphicFramePr>
          <p:nvPr>
            <p:extLst>
              <p:ext uri="{D42A27DB-BD31-4B8C-83A1-F6EECF244321}">
                <p14:modId xmlns:p14="http://schemas.microsoft.com/office/powerpoint/2010/main" val="3128934800"/>
              </p:ext>
            </p:extLst>
          </p:nvPr>
        </p:nvGraphicFramePr>
        <p:xfrm>
          <a:off x="2919413" y="3259138"/>
          <a:ext cx="508000" cy="266700"/>
        </p:xfrm>
        <a:graphic>
          <a:graphicData uri="http://schemas.openxmlformats.org/presentationml/2006/ole">
            <mc:AlternateContent xmlns:mc="http://schemas.openxmlformats.org/markup-compatibility/2006">
              <mc:Choice xmlns:v="urn:schemas-microsoft-com:vml" Requires="v">
                <p:oleObj spid="_x0000_s50010" name="Equation" r:id="rId4" imgW="507960" imgH="266400" progId="Equation.DSMT4">
                  <p:embed/>
                </p:oleObj>
              </mc:Choice>
              <mc:Fallback>
                <p:oleObj name="Equation" r:id="rId4" imgW="507960" imgH="266400" progId="Equation.DSMT4">
                  <p:embed/>
                  <p:pic>
                    <p:nvPicPr>
                      <p:cNvPr id="0" name=""/>
                      <p:cNvPicPr/>
                      <p:nvPr/>
                    </p:nvPicPr>
                    <p:blipFill>
                      <a:blip r:embed="rId5"/>
                      <a:stretch>
                        <a:fillRect/>
                      </a:stretch>
                    </p:blipFill>
                    <p:spPr>
                      <a:xfrm>
                        <a:off x="2919413" y="3259138"/>
                        <a:ext cx="508000" cy="266700"/>
                      </a:xfrm>
                      <a:prstGeom prst="rect">
                        <a:avLst/>
                      </a:prstGeom>
                    </p:spPr>
                  </p:pic>
                </p:oleObj>
              </mc:Fallback>
            </mc:AlternateContent>
          </a:graphicData>
        </a:graphic>
      </p:graphicFrame>
      <p:sp>
        <p:nvSpPr>
          <p:cNvPr id="27" name="Content Placeholder 26">
            <a:extLst>
              <a:ext uri="{FF2B5EF4-FFF2-40B4-BE49-F238E27FC236}">
                <a16:creationId xmlns:a16="http://schemas.microsoft.com/office/drawing/2014/main" id="{C3BBA2EA-ABE9-40A8-BB85-CBAB35405340}"/>
              </a:ext>
            </a:extLst>
          </p:cNvPr>
          <p:cNvSpPr>
            <a:spLocks noGrp="1"/>
          </p:cNvSpPr>
          <p:nvPr>
            <p:ph sz="quarter" idx="12"/>
          </p:nvPr>
        </p:nvSpPr>
        <p:spPr>
          <a:xfrm>
            <a:off x="3346924" y="3238312"/>
            <a:ext cx="432420" cy="288453"/>
          </a:xfrm>
        </p:spPr>
        <p:txBody>
          <a:bodyPr/>
          <a:lstStyle/>
          <a:p>
            <a:pPr marL="0" indent="0">
              <a:buNone/>
            </a:pPr>
            <a:r>
              <a:rPr lang="en-GB" sz="1100" b="1" dirty="0"/>
              <a:t>and </a:t>
            </a:r>
          </a:p>
        </p:txBody>
      </p:sp>
      <p:graphicFrame>
        <p:nvGraphicFramePr>
          <p:cNvPr id="47" name="Object 46">
            <a:extLst>
              <a:ext uri="{FF2B5EF4-FFF2-40B4-BE49-F238E27FC236}">
                <a16:creationId xmlns:a16="http://schemas.microsoft.com/office/drawing/2014/main" id="{949FEE6A-6A5E-484A-9015-4AAA98D7DC7F}"/>
              </a:ext>
            </a:extLst>
          </p:cNvPr>
          <p:cNvGraphicFramePr>
            <a:graphicFrameLocks noChangeAspect="1"/>
          </p:cNvGraphicFramePr>
          <p:nvPr>
            <p:extLst>
              <p:ext uri="{D42A27DB-BD31-4B8C-83A1-F6EECF244321}">
                <p14:modId xmlns:p14="http://schemas.microsoft.com/office/powerpoint/2010/main" val="2033478406"/>
              </p:ext>
            </p:extLst>
          </p:nvPr>
        </p:nvGraphicFramePr>
        <p:xfrm>
          <a:off x="3698573" y="3259879"/>
          <a:ext cx="457200" cy="266700"/>
        </p:xfrm>
        <a:graphic>
          <a:graphicData uri="http://schemas.openxmlformats.org/presentationml/2006/ole">
            <mc:AlternateContent xmlns:mc="http://schemas.openxmlformats.org/markup-compatibility/2006">
              <mc:Choice xmlns:v="urn:schemas-microsoft-com:vml" Requires="v">
                <p:oleObj spid="_x0000_s50011" name="Equation" r:id="rId6" imgW="457200" imgH="266400" progId="Equation.DSMT4">
                  <p:embed/>
                </p:oleObj>
              </mc:Choice>
              <mc:Fallback>
                <p:oleObj name="Equation" r:id="rId6" imgW="457200" imgH="266400" progId="Equation.DSMT4">
                  <p:embed/>
                  <p:pic>
                    <p:nvPicPr>
                      <p:cNvPr id="0" name=""/>
                      <p:cNvPicPr/>
                      <p:nvPr/>
                    </p:nvPicPr>
                    <p:blipFill>
                      <a:blip r:embed="rId7"/>
                      <a:stretch>
                        <a:fillRect/>
                      </a:stretch>
                    </p:blipFill>
                    <p:spPr>
                      <a:xfrm>
                        <a:off x="3698573" y="3259879"/>
                        <a:ext cx="457200" cy="266700"/>
                      </a:xfrm>
                      <a:prstGeom prst="rect">
                        <a:avLst/>
                      </a:prstGeom>
                    </p:spPr>
                  </p:pic>
                </p:oleObj>
              </mc:Fallback>
            </mc:AlternateContent>
          </a:graphicData>
        </a:graphic>
      </p:graphicFrame>
      <p:graphicFrame>
        <p:nvGraphicFramePr>
          <p:cNvPr id="48" name="Object 47">
            <a:extLst>
              <a:ext uri="{FF2B5EF4-FFF2-40B4-BE49-F238E27FC236}">
                <a16:creationId xmlns:a16="http://schemas.microsoft.com/office/drawing/2014/main" id="{F0A10FAC-B2AA-4B2F-9BD8-580E9C44C47C}"/>
              </a:ext>
            </a:extLst>
          </p:cNvPr>
          <p:cNvGraphicFramePr>
            <a:graphicFrameLocks noChangeAspect="1"/>
          </p:cNvGraphicFramePr>
          <p:nvPr>
            <p:extLst>
              <p:ext uri="{D42A27DB-BD31-4B8C-83A1-F6EECF244321}">
                <p14:modId xmlns:p14="http://schemas.microsoft.com/office/powerpoint/2010/main" val="507645594"/>
              </p:ext>
            </p:extLst>
          </p:nvPr>
        </p:nvGraphicFramePr>
        <p:xfrm>
          <a:off x="4788737" y="3258713"/>
          <a:ext cx="508000" cy="266700"/>
        </p:xfrm>
        <a:graphic>
          <a:graphicData uri="http://schemas.openxmlformats.org/presentationml/2006/ole">
            <mc:AlternateContent xmlns:mc="http://schemas.openxmlformats.org/markup-compatibility/2006">
              <mc:Choice xmlns:v="urn:schemas-microsoft-com:vml" Requires="v">
                <p:oleObj spid="_x0000_s50012" name="Equation" r:id="rId8" imgW="507960" imgH="266400" progId="Equation.DSMT4">
                  <p:embed/>
                </p:oleObj>
              </mc:Choice>
              <mc:Fallback>
                <p:oleObj name="Equation" r:id="rId8" imgW="507960" imgH="266400" progId="Equation.DSMT4">
                  <p:embed/>
                  <p:pic>
                    <p:nvPicPr>
                      <p:cNvPr id="0" name=""/>
                      <p:cNvPicPr/>
                      <p:nvPr/>
                    </p:nvPicPr>
                    <p:blipFill>
                      <a:blip r:embed="rId9"/>
                      <a:stretch>
                        <a:fillRect/>
                      </a:stretch>
                    </p:blipFill>
                    <p:spPr>
                      <a:xfrm>
                        <a:off x="4788737" y="3258713"/>
                        <a:ext cx="508000" cy="266700"/>
                      </a:xfrm>
                      <a:prstGeom prst="rect">
                        <a:avLst/>
                      </a:prstGeom>
                    </p:spPr>
                  </p:pic>
                </p:oleObj>
              </mc:Fallback>
            </mc:AlternateContent>
          </a:graphicData>
        </a:graphic>
      </p:graphicFrame>
      <p:graphicFrame>
        <p:nvGraphicFramePr>
          <p:cNvPr id="49" name="Object 48">
            <a:extLst>
              <a:ext uri="{FF2B5EF4-FFF2-40B4-BE49-F238E27FC236}">
                <a16:creationId xmlns:a16="http://schemas.microsoft.com/office/drawing/2014/main" id="{4F813EB0-4DD6-4B54-A667-026AB9197CB7}"/>
              </a:ext>
            </a:extLst>
          </p:cNvPr>
          <p:cNvGraphicFramePr>
            <a:graphicFrameLocks noChangeAspect="1"/>
          </p:cNvGraphicFramePr>
          <p:nvPr>
            <p:extLst>
              <p:ext uri="{D42A27DB-BD31-4B8C-83A1-F6EECF244321}">
                <p14:modId xmlns:p14="http://schemas.microsoft.com/office/powerpoint/2010/main" val="3368882624"/>
              </p:ext>
            </p:extLst>
          </p:nvPr>
        </p:nvGraphicFramePr>
        <p:xfrm>
          <a:off x="6231009" y="3258713"/>
          <a:ext cx="457200" cy="266700"/>
        </p:xfrm>
        <a:graphic>
          <a:graphicData uri="http://schemas.openxmlformats.org/presentationml/2006/ole">
            <mc:AlternateContent xmlns:mc="http://schemas.openxmlformats.org/markup-compatibility/2006">
              <mc:Choice xmlns:v="urn:schemas-microsoft-com:vml" Requires="v">
                <p:oleObj spid="_x0000_s50013" name="Equation" r:id="rId10" imgW="457200" imgH="266400" progId="Equation.DSMT4">
                  <p:embed/>
                </p:oleObj>
              </mc:Choice>
              <mc:Fallback>
                <p:oleObj name="Equation" r:id="rId10" imgW="457200" imgH="266400" progId="Equation.DSMT4">
                  <p:embed/>
                  <p:pic>
                    <p:nvPicPr>
                      <p:cNvPr id="0" name=""/>
                      <p:cNvPicPr/>
                      <p:nvPr/>
                    </p:nvPicPr>
                    <p:blipFill>
                      <a:blip r:embed="rId11"/>
                      <a:stretch>
                        <a:fillRect/>
                      </a:stretch>
                    </p:blipFill>
                    <p:spPr>
                      <a:xfrm>
                        <a:off x="6231009" y="3258713"/>
                        <a:ext cx="457200" cy="266700"/>
                      </a:xfrm>
                      <a:prstGeom prst="rect">
                        <a:avLst/>
                      </a:prstGeom>
                    </p:spPr>
                  </p:pic>
                </p:oleObj>
              </mc:Fallback>
            </mc:AlternateContent>
          </a:graphicData>
        </a:graphic>
      </p:graphicFrame>
      <p:sp>
        <p:nvSpPr>
          <p:cNvPr id="29" name="Content Placeholder 28">
            <a:extLst>
              <a:ext uri="{FF2B5EF4-FFF2-40B4-BE49-F238E27FC236}">
                <a16:creationId xmlns:a16="http://schemas.microsoft.com/office/drawing/2014/main" id="{5FD366C5-C75B-47E9-829D-34678591C55D}"/>
              </a:ext>
            </a:extLst>
          </p:cNvPr>
          <p:cNvSpPr>
            <a:spLocks noGrp="1"/>
          </p:cNvSpPr>
          <p:nvPr>
            <p:ph sz="quarter" idx="13"/>
          </p:nvPr>
        </p:nvSpPr>
        <p:spPr>
          <a:xfrm>
            <a:off x="1501454" y="3506361"/>
            <a:ext cx="720452" cy="287362"/>
          </a:xfrm>
        </p:spPr>
        <p:txBody>
          <a:bodyPr/>
          <a:lstStyle/>
          <a:p>
            <a:pPr marL="0" lvl="0" indent="0" eaLnBrk="1" fontAlgn="auto" hangingPunct="1">
              <a:spcBef>
                <a:spcPts val="0"/>
              </a:spcBef>
              <a:spcAft>
                <a:spcPts val="0"/>
              </a:spcAft>
              <a:buNone/>
            </a:pPr>
            <a:r>
              <a:rPr lang="en-US" sz="1100" kern="1200" dirty="0">
                <a:solidFill>
                  <a:prstClr val="black"/>
                </a:solidFill>
                <a:ea typeface="+mn-ea"/>
                <a:cs typeface="+mn-cs"/>
              </a:rPr>
              <a:t>Neutral</a:t>
            </a:r>
            <a:r>
              <a:rPr lang="en-GB" sz="1100" kern="1200" dirty="0">
                <a:solidFill>
                  <a:prstClr val="black"/>
                </a:solidFill>
                <a:ea typeface="+mn-ea"/>
                <a:cs typeface="+mn-cs"/>
              </a:rPr>
              <a:t> </a:t>
            </a:r>
          </a:p>
        </p:txBody>
      </p:sp>
      <p:graphicFrame>
        <p:nvGraphicFramePr>
          <p:cNvPr id="51" name="Object 50">
            <a:extLst>
              <a:ext uri="{FF2B5EF4-FFF2-40B4-BE49-F238E27FC236}">
                <a16:creationId xmlns:a16="http://schemas.microsoft.com/office/drawing/2014/main" id="{2000A166-A6AA-4BB8-AE5A-88D3D5F1A2AC}"/>
              </a:ext>
            </a:extLst>
          </p:cNvPr>
          <p:cNvGraphicFramePr>
            <a:graphicFrameLocks noChangeAspect="1"/>
          </p:cNvGraphicFramePr>
          <p:nvPr>
            <p:extLst>
              <p:ext uri="{D42A27DB-BD31-4B8C-83A1-F6EECF244321}">
                <p14:modId xmlns:p14="http://schemas.microsoft.com/office/powerpoint/2010/main" val="4028399936"/>
              </p:ext>
            </p:extLst>
          </p:nvPr>
        </p:nvGraphicFramePr>
        <p:xfrm>
          <a:off x="2924175" y="3514725"/>
          <a:ext cx="1028700" cy="266700"/>
        </p:xfrm>
        <a:graphic>
          <a:graphicData uri="http://schemas.openxmlformats.org/presentationml/2006/ole">
            <mc:AlternateContent xmlns:mc="http://schemas.openxmlformats.org/markup-compatibility/2006">
              <mc:Choice xmlns:v="urn:schemas-microsoft-com:vml" Requires="v">
                <p:oleObj spid="_x0000_s50014" name="Equation" r:id="rId12" imgW="1028520" imgH="266400" progId="Equation.DSMT4">
                  <p:embed/>
                </p:oleObj>
              </mc:Choice>
              <mc:Fallback>
                <p:oleObj name="Equation" r:id="rId12" imgW="1028520" imgH="266400" progId="Equation.DSMT4">
                  <p:embed/>
                  <p:pic>
                    <p:nvPicPr>
                      <p:cNvPr id="0" name=""/>
                      <p:cNvPicPr/>
                      <p:nvPr/>
                    </p:nvPicPr>
                    <p:blipFill>
                      <a:blip r:embed="rId13"/>
                      <a:stretch>
                        <a:fillRect/>
                      </a:stretch>
                    </p:blipFill>
                    <p:spPr>
                      <a:xfrm>
                        <a:off x="2924175" y="3514725"/>
                        <a:ext cx="1028700" cy="266700"/>
                      </a:xfrm>
                      <a:prstGeom prst="rect">
                        <a:avLst/>
                      </a:prstGeom>
                    </p:spPr>
                  </p:pic>
                </p:oleObj>
              </mc:Fallback>
            </mc:AlternateContent>
          </a:graphicData>
        </a:graphic>
      </p:graphicFrame>
      <p:graphicFrame>
        <p:nvGraphicFramePr>
          <p:cNvPr id="54" name="Object 53">
            <a:extLst>
              <a:ext uri="{FF2B5EF4-FFF2-40B4-BE49-F238E27FC236}">
                <a16:creationId xmlns:a16="http://schemas.microsoft.com/office/drawing/2014/main" id="{BC2E5754-55F7-42EC-9D22-701C5D6FE0F6}"/>
              </a:ext>
            </a:extLst>
          </p:cNvPr>
          <p:cNvGraphicFramePr>
            <a:graphicFrameLocks noChangeAspect="1"/>
          </p:cNvGraphicFramePr>
          <p:nvPr>
            <p:extLst>
              <p:ext uri="{D42A27DB-BD31-4B8C-83A1-F6EECF244321}">
                <p14:modId xmlns:p14="http://schemas.microsoft.com/office/powerpoint/2010/main" val="2483576965"/>
              </p:ext>
            </p:extLst>
          </p:nvPr>
        </p:nvGraphicFramePr>
        <p:xfrm>
          <a:off x="4845050" y="3530600"/>
          <a:ext cx="406400" cy="190500"/>
        </p:xfrm>
        <a:graphic>
          <a:graphicData uri="http://schemas.openxmlformats.org/presentationml/2006/ole">
            <mc:AlternateContent xmlns:mc="http://schemas.openxmlformats.org/markup-compatibility/2006">
              <mc:Choice xmlns:v="urn:schemas-microsoft-com:vml" Requires="v">
                <p:oleObj spid="_x0000_s50015" name="Equation" r:id="rId14" imgW="406080" imgH="190440" progId="Equation.DSMT4">
                  <p:embed/>
                </p:oleObj>
              </mc:Choice>
              <mc:Fallback>
                <p:oleObj name="Equation" r:id="rId14" imgW="406080" imgH="190440" progId="Equation.DSMT4">
                  <p:embed/>
                  <p:pic>
                    <p:nvPicPr>
                      <p:cNvPr id="0" name=""/>
                      <p:cNvPicPr/>
                      <p:nvPr/>
                    </p:nvPicPr>
                    <p:blipFill>
                      <a:blip r:embed="rId15"/>
                      <a:stretch>
                        <a:fillRect/>
                      </a:stretch>
                    </p:blipFill>
                    <p:spPr>
                      <a:xfrm>
                        <a:off x="4845050" y="3530600"/>
                        <a:ext cx="406400" cy="190500"/>
                      </a:xfrm>
                      <a:prstGeom prst="rect">
                        <a:avLst/>
                      </a:prstGeom>
                    </p:spPr>
                  </p:pic>
                </p:oleObj>
              </mc:Fallback>
            </mc:AlternateContent>
          </a:graphicData>
        </a:graphic>
      </p:graphicFrame>
      <p:graphicFrame>
        <p:nvGraphicFramePr>
          <p:cNvPr id="58" name="Object 57">
            <a:extLst>
              <a:ext uri="{FF2B5EF4-FFF2-40B4-BE49-F238E27FC236}">
                <a16:creationId xmlns:a16="http://schemas.microsoft.com/office/drawing/2014/main" id="{3DD71F0D-1AAB-4EB9-83DB-CBFBBE49BDC6}"/>
              </a:ext>
            </a:extLst>
          </p:cNvPr>
          <p:cNvGraphicFramePr>
            <a:graphicFrameLocks noChangeAspect="1"/>
          </p:cNvGraphicFramePr>
          <p:nvPr>
            <p:extLst>
              <p:ext uri="{D42A27DB-BD31-4B8C-83A1-F6EECF244321}">
                <p14:modId xmlns:p14="http://schemas.microsoft.com/office/powerpoint/2010/main" val="4182243936"/>
              </p:ext>
            </p:extLst>
          </p:nvPr>
        </p:nvGraphicFramePr>
        <p:xfrm>
          <a:off x="6284913" y="3538538"/>
          <a:ext cx="406400" cy="190500"/>
        </p:xfrm>
        <a:graphic>
          <a:graphicData uri="http://schemas.openxmlformats.org/presentationml/2006/ole">
            <mc:AlternateContent xmlns:mc="http://schemas.openxmlformats.org/markup-compatibility/2006">
              <mc:Choice xmlns:v="urn:schemas-microsoft-com:vml" Requires="v">
                <p:oleObj spid="_x0000_s50016" name="Equation" r:id="rId16" imgW="406080" imgH="190440" progId="Equation.DSMT4">
                  <p:embed/>
                </p:oleObj>
              </mc:Choice>
              <mc:Fallback>
                <p:oleObj name="Equation" r:id="rId16" imgW="406080" imgH="190440" progId="Equation.DSMT4">
                  <p:embed/>
                  <p:pic>
                    <p:nvPicPr>
                      <p:cNvPr id="0" name=""/>
                      <p:cNvPicPr/>
                      <p:nvPr/>
                    </p:nvPicPr>
                    <p:blipFill>
                      <a:blip r:embed="rId17"/>
                      <a:stretch>
                        <a:fillRect/>
                      </a:stretch>
                    </p:blipFill>
                    <p:spPr>
                      <a:xfrm>
                        <a:off x="6284913" y="3538538"/>
                        <a:ext cx="406400" cy="190500"/>
                      </a:xfrm>
                      <a:prstGeom prst="rect">
                        <a:avLst/>
                      </a:prstGeom>
                    </p:spPr>
                  </p:pic>
                </p:oleObj>
              </mc:Fallback>
            </mc:AlternateContent>
          </a:graphicData>
        </a:graphic>
      </p:graphicFrame>
      <p:sp>
        <p:nvSpPr>
          <p:cNvPr id="31" name="Content Placeholder 30">
            <a:extLst>
              <a:ext uri="{FF2B5EF4-FFF2-40B4-BE49-F238E27FC236}">
                <a16:creationId xmlns:a16="http://schemas.microsoft.com/office/drawing/2014/main" id="{F2684744-501C-46CC-85F7-A172EE602BEC}"/>
              </a:ext>
            </a:extLst>
          </p:cNvPr>
          <p:cNvSpPr>
            <a:spLocks noGrp="1"/>
          </p:cNvSpPr>
          <p:nvPr>
            <p:ph sz="quarter" idx="14"/>
          </p:nvPr>
        </p:nvSpPr>
        <p:spPr>
          <a:xfrm>
            <a:off x="1500398" y="3788839"/>
            <a:ext cx="771093" cy="334318"/>
          </a:xfrm>
        </p:spPr>
        <p:txBody>
          <a:bodyPr/>
          <a:lstStyle/>
          <a:p>
            <a:pPr marL="0" lvl="0" indent="0" eaLnBrk="1" fontAlgn="auto" hangingPunct="1">
              <a:spcBef>
                <a:spcPts val="0"/>
              </a:spcBef>
              <a:spcAft>
                <a:spcPts val="0"/>
              </a:spcAft>
              <a:buNone/>
            </a:pPr>
            <a:r>
              <a:rPr lang="en-US" sz="1100" kern="1200" dirty="0">
                <a:solidFill>
                  <a:prstClr val="black"/>
                </a:solidFill>
                <a:ea typeface="+mn-ea"/>
                <a:cs typeface="+mn-cs"/>
              </a:rPr>
              <a:t>Acidic</a:t>
            </a:r>
            <a:r>
              <a:rPr lang="en-GB" sz="1100" kern="1200" dirty="0">
                <a:solidFill>
                  <a:prstClr val="black"/>
                </a:solidFill>
                <a:ea typeface="+mn-ea"/>
                <a:cs typeface="+mn-cs"/>
              </a:rPr>
              <a:t> </a:t>
            </a:r>
          </a:p>
        </p:txBody>
      </p:sp>
      <p:graphicFrame>
        <p:nvGraphicFramePr>
          <p:cNvPr id="52" name="Object 51">
            <a:extLst>
              <a:ext uri="{FF2B5EF4-FFF2-40B4-BE49-F238E27FC236}">
                <a16:creationId xmlns:a16="http://schemas.microsoft.com/office/drawing/2014/main" id="{0BCEEC49-F326-4957-BD30-05C2947C35E8}"/>
              </a:ext>
            </a:extLst>
          </p:cNvPr>
          <p:cNvGraphicFramePr>
            <a:graphicFrameLocks noChangeAspect="1"/>
          </p:cNvGraphicFramePr>
          <p:nvPr>
            <p:extLst>
              <p:ext uri="{D42A27DB-BD31-4B8C-83A1-F6EECF244321}">
                <p14:modId xmlns:p14="http://schemas.microsoft.com/office/powerpoint/2010/main" val="46876769"/>
              </p:ext>
            </p:extLst>
          </p:nvPr>
        </p:nvGraphicFramePr>
        <p:xfrm>
          <a:off x="2924175" y="3803650"/>
          <a:ext cx="1028700" cy="266700"/>
        </p:xfrm>
        <a:graphic>
          <a:graphicData uri="http://schemas.openxmlformats.org/presentationml/2006/ole">
            <mc:AlternateContent xmlns:mc="http://schemas.openxmlformats.org/markup-compatibility/2006">
              <mc:Choice xmlns:v="urn:schemas-microsoft-com:vml" Requires="v">
                <p:oleObj spid="_x0000_s50017" name="Equation" r:id="rId18" imgW="1028520" imgH="266400" progId="Equation.DSMT4">
                  <p:embed/>
                </p:oleObj>
              </mc:Choice>
              <mc:Fallback>
                <p:oleObj name="Equation" r:id="rId18" imgW="1028520" imgH="266400" progId="Equation.DSMT4">
                  <p:embed/>
                  <p:pic>
                    <p:nvPicPr>
                      <p:cNvPr id="0" name=""/>
                      <p:cNvPicPr/>
                      <p:nvPr/>
                    </p:nvPicPr>
                    <p:blipFill>
                      <a:blip r:embed="rId19"/>
                      <a:stretch>
                        <a:fillRect/>
                      </a:stretch>
                    </p:blipFill>
                    <p:spPr>
                      <a:xfrm>
                        <a:off x="2924175" y="3803650"/>
                        <a:ext cx="1028700" cy="266700"/>
                      </a:xfrm>
                      <a:prstGeom prst="rect">
                        <a:avLst/>
                      </a:prstGeom>
                    </p:spPr>
                  </p:pic>
                </p:oleObj>
              </mc:Fallback>
            </mc:AlternateContent>
          </a:graphicData>
        </a:graphic>
      </p:graphicFrame>
      <p:graphicFrame>
        <p:nvGraphicFramePr>
          <p:cNvPr id="56" name="Object 55">
            <a:extLst>
              <a:ext uri="{FF2B5EF4-FFF2-40B4-BE49-F238E27FC236}">
                <a16:creationId xmlns:a16="http://schemas.microsoft.com/office/drawing/2014/main" id="{59B89CB8-2C41-4AF9-831F-290198D9CD4D}"/>
              </a:ext>
            </a:extLst>
          </p:cNvPr>
          <p:cNvGraphicFramePr>
            <a:graphicFrameLocks noChangeAspect="1"/>
          </p:cNvGraphicFramePr>
          <p:nvPr>
            <p:extLst>
              <p:ext uri="{D42A27DB-BD31-4B8C-83A1-F6EECF244321}">
                <p14:modId xmlns:p14="http://schemas.microsoft.com/office/powerpoint/2010/main" val="3181529267"/>
              </p:ext>
            </p:extLst>
          </p:nvPr>
        </p:nvGraphicFramePr>
        <p:xfrm>
          <a:off x="4837172" y="3810808"/>
          <a:ext cx="520700" cy="190500"/>
        </p:xfrm>
        <a:graphic>
          <a:graphicData uri="http://schemas.openxmlformats.org/presentationml/2006/ole">
            <mc:AlternateContent xmlns:mc="http://schemas.openxmlformats.org/markup-compatibility/2006">
              <mc:Choice xmlns:v="urn:schemas-microsoft-com:vml" Requires="v">
                <p:oleObj spid="_x0000_s50018" name="Equation" r:id="rId20" imgW="520560" imgH="190440" progId="Equation.DSMT4">
                  <p:embed/>
                </p:oleObj>
              </mc:Choice>
              <mc:Fallback>
                <p:oleObj name="Equation" r:id="rId20" imgW="520560" imgH="190440" progId="Equation.DSMT4">
                  <p:embed/>
                  <p:pic>
                    <p:nvPicPr>
                      <p:cNvPr id="0" name=""/>
                      <p:cNvPicPr/>
                      <p:nvPr/>
                    </p:nvPicPr>
                    <p:blipFill>
                      <a:blip r:embed="rId21"/>
                      <a:stretch>
                        <a:fillRect/>
                      </a:stretch>
                    </p:blipFill>
                    <p:spPr>
                      <a:xfrm>
                        <a:off x="4837172" y="3810808"/>
                        <a:ext cx="520700" cy="190500"/>
                      </a:xfrm>
                      <a:prstGeom prst="rect">
                        <a:avLst/>
                      </a:prstGeom>
                    </p:spPr>
                  </p:pic>
                </p:oleObj>
              </mc:Fallback>
            </mc:AlternateContent>
          </a:graphicData>
        </a:graphic>
      </p:graphicFrame>
      <p:graphicFrame>
        <p:nvGraphicFramePr>
          <p:cNvPr id="59" name="Object 58">
            <a:extLst>
              <a:ext uri="{FF2B5EF4-FFF2-40B4-BE49-F238E27FC236}">
                <a16:creationId xmlns:a16="http://schemas.microsoft.com/office/drawing/2014/main" id="{AB53EE8B-1F93-4673-9454-81C3A2EBAF54}"/>
              </a:ext>
            </a:extLst>
          </p:cNvPr>
          <p:cNvGraphicFramePr>
            <a:graphicFrameLocks noChangeAspect="1"/>
          </p:cNvGraphicFramePr>
          <p:nvPr>
            <p:extLst>
              <p:ext uri="{D42A27DB-BD31-4B8C-83A1-F6EECF244321}">
                <p14:modId xmlns:p14="http://schemas.microsoft.com/office/powerpoint/2010/main" val="1767951845"/>
              </p:ext>
            </p:extLst>
          </p:nvPr>
        </p:nvGraphicFramePr>
        <p:xfrm>
          <a:off x="6242908" y="3810808"/>
          <a:ext cx="520700" cy="190500"/>
        </p:xfrm>
        <a:graphic>
          <a:graphicData uri="http://schemas.openxmlformats.org/presentationml/2006/ole">
            <mc:AlternateContent xmlns:mc="http://schemas.openxmlformats.org/markup-compatibility/2006">
              <mc:Choice xmlns:v="urn:schemas-microsoft-com:vml" Requires="v">
                <p:oleObj spid="_x0000_s50019" name="Equation" r:id="rId22" imgW="520560" imgH="190440" progId="Equation.DSMT4">
                  <p:embed/>
                </p:oleObj>
              </mc:Choice>
              <mc:Fallback>
                <p:oleObj name="Equation" r:id="rId22" imgW="520560" imgH="190440" progId="Equation.DSMT4">
                  <p:embed/>
                  <p:pic>
                    <p:nvPicPr>
                      <p:cNvPr id="0" name=""/>
                      <p:cNvPicPr/>
                      <p:nvPr/>
                    </p:nvPicPr>
                    <p:blipFill>
                      <a:blip r:embed="rId23"/>
                      <a:stretch>
                        <a:fillRect/>
                      </a:stretch>
                    </p:blipFill>
                    <p:spPr>
                      <a:xfrm>
                        <a:off x="6242908" y="3810808"/>
                        <a:ext cx="520700" cy="190500"/>
                      </a:xfrm>
                      <a:prstGeom prst="rect">
                        <a:avLst/>
                      </a:prstGeom>
                    </p:spPr>
                  </p:pic>
                </p:oleObj>
              </mc:Fallback>
            </mc:AlternateContent>
          </a:graphicData>
        </a:graphic>
      </p:graphicFrame>
      <p:sp>
        <p:nvSpPr>
          <p:cNvPr id="33" name="Content Placeholder 32">
            <a:extLst>
              <a:ext uri="{FF2B5EF4-FFF2-40B4-BE49-F238E27FC236}">
                <a16:creationId xmlns:a16="http://schemas.microsoft.com/office/drawing/2014/main" id="{47784DAF-8604-46D0-9394-24E2844D9F4A}"/>
              </a:ext>
            </a:extLst>
          </p:cNvPr>
          <p:cNvSpPr>
            <a:spLocks noGrp="1"/>
          </p:cNvSpPr>
          <p:nvPr>
            <p:ph sz="quarter" idx="15"/>
          </p:nvPr>
        </p:nvSpPr>
        <p:spPr>
          <a:xfrm>
            <a:off x="1501454" y="4077508"/>
            <a:ext cx="719608" cy="360536"/>
          </a:xfrm>
        </p:spPr>
        <p:txBody>
          <a:bodyPr/>
          <a:lstStyle/>
          <a:p>
            <a:pPr marL="0" indent="0">
              <a:buNone/>
            </a:pPr>
            <a:r>
              <a:rPr lang="en-US" sz="1100" kern="1200" dirty="0">
                <a:solidFill>
                  <a:prstClr val="black"/>
                </a:solidFill>
                <a:ea typeface="+mn-ea"/>
                <a:cs typeface="+mn-cs"/>
              </a:rPr>
              <a:t>Basic </a:t>
            </a:r>
            <a:endParaRPr lang="en-GB" sz="1100" dirty="0"/>
          </a:p>
        </p:txBody>
      </p:sp>
      <p:graphicFrame>
        <p:nvGraphicFramePr>
          <p:cNvPr id="53" name="Object 52">
            <a:extLst>
              <a:ext uri="{FF2B5EF4-FFF2-40B4-BE49-F238E27FC236}">
                <a16:creationId xmlns:a16="http://schemas.microsoft.com/office/drawing/2014/main" id="{06B01D80-02AB-4EBB-9EE1-7C9762E30B73}"/>
              </a:ext>
            </a:extLst>
          </p:cNvPr>
          <p:cNvGraphicFramePr>
            <a:graphicFrameLocks noChangeAspect="1"/>
          </p:cNvGraphicFramePr>
          <p:nvPr>
            <p:extLst>
              <p:ext uri="{D42A27DB-BD31-4B8C-83A1-F6EECF244321}">
                <p14:modId xmlns:p14="http://schemas.microsoft.com/office/powerpoint/2010/main" val="3392279103"/>
              </p:ext>
            </p:extLst>
          </p:nvPr>
        </p:nvGraphicFramePr>
        <p:xfrm>
          <a:off x="2928938" y="4092575"/>
          <a:ext cx="1028700" cy="266700"/>
        </p:xfrm>
        <a:graphic>
          <a:graphicData uri="http://schemas.openxmlformats.org/presentationml/2006/ole">
            <mc:AlternateContent xmlns:mc="http://schemas.openxmlformats.org/markup-compatibility/2006">
              <mc:Choice xmlns:v="urn:schemas-microsoft-com:vml" Requires="v">
                <p:oleObj spid="_x0000_s50020" name="Equation" r:id="rId24" imgW="1028520" imgH="266400" progId="Equation.DSMT4">
                  <p:embed/>
                </p:oleObj>
              </mc:Choice>
              <mc:Fallback>
                <p:oleObj name="Equation" r:id="rId24" imgW="1028520" imgH="266400" progId="Equation.DSMT4">
                  <p:embed/>
                  <p:pic>
                    <p:nvPicPr>
                      <p:cNvPr id="0" name=""/>
                      <p:cNvPicPr/>
                      <p:nvPr/>
                    </p:nvPicPr>
                    <p:blipFill>
                      <a:blip r:embed="rId25"/>
                      <a:stretch>
                        <a:fillRect/>
                      </a:stretch>
                    </p:blipFill>
                    <p:spPr>
                      <a:xfrm>
                        <a:off x="2928938" y="4092575"/>
                        <a:ext cx="1028700" cy="266700"/>
                      </a:xfrm>
                      <a:prstGeom prst="rect">
                        <a:avLst/>
                      </a:prstGeom>
                    </p:spPr>
                  </p:pic>
                </p:oleObj>
              </mc:Fallback>
            </mc:AlternateContent>
          </a:graphicData>
        </a:graphic>
      </p:graphicFrame>
      <p:graphicFrame>
        <p:nvGraphicFramePr>
          <p:cNvPr id="57" name="Object 56">
            <a:extLst>
              <a:ext uri="{FF2B5EF4-FFF2-40B4-BE49-F238E27FC236}">
                <a16:creationId xmlns:a16="http://schemas.microsoft.com/office/drawing/2014/main" id="{9EE6BC7B-EE90-496B-AE2D-314357648BB0}"/>
              </a:ext>
            </a:extLst>
          </p:cNvPr>
          <p:cNvGraphicFramePr>
            <a:graphicFrameLocks noChangeAspect="1"/>
          </p:cNvGraphicFramePr>
          <p:nvPr>
            <p:extLst>
              <p:ext uri="{D42A27DB-BD31-4B8C-83A1-F6EECF244321}">
                <p14:modId xmlns:p14="http://schemas.microsoft.com/office/powerpoint/2010/main" val="4063413712"/>
              </p:ext>
            </p:extLst>
          </p:nvPr>
        </p:nvGraphicFramePr>
        <p:xfrm>
          <a:off x="4825742" y="4103204"/>
          <a:ext cx="520700" cy="190500"/>
        </p:xfrm>
        <a:graphic>
          <a:graphicData uri="http://schemas.openxmlformats.org/presentationml/2006/ole">
            <mc:AlternateContent xmlns:mc="http://schemas.openxmlformats.org/markup-compatibility/2006">
              <mc:Choice xmlns:v="urn:schemas-microsoft-com:vml" Requires="v">
                <p:oleObj spid="_x0000_s50021" name="Equation" r:id="rId26" imgW="520560" imgH="190440" progId="Equation.DSMT4">
                  <p:embed/>
                </p:oleObj>
              </mc:Choice>
              <mc:Fallback>
                <p:oleObj name="Equation" r:id="rId26" imgW="520560" imgH="190440" progId="Equation.DSMT4">
                  <p:embed/>
                  <p:pic>
                    <p:nvPicPr>
                      <p:cNvPr id="0" name=""/>
                      <p:cNvPicPr/>
                      <p:nvPr/>
                    </p:nvPicPr>
                    <p:blipFill>
                      <a:blip r:embed="rId27"/>
                      <a:stretch>
                        <a:fillRect/>
                      </a:stretch>
                    </p:blipFill>
                    <p:spPr>
                      <a:xfrm>
                        <a:off x="4825742" y="4103204"/>
                        <a:ext cx="520700" cy="190500"/>
                      </a:xfrm>
                      <a:prstGeom prst="rect">
                        <a:avLst/>
                      </a:prstGeom>
                    </p:spPr>
                  </p:pic>
                </p:oleObj>
              </mc:Fallback>
            </mc:AlternateContent>
          </a:graphicData>
        </a:graphic>
      </p:graphicFrame>
      <p:graphicFrame>
        <p:nvGraphicFramePr>
          <p:cNvPr id="60" name="Object 59">
            <a:extLst>
              <a:ext uri="{FF2B5EF4-FFF2-40B4-BE49-F238E27FC236}">
                <a16:creationId xmlns:a16="http://schemas.microsoft.com/office/drawing/2014/main" id="{839FAFCF-EF17-4BB0-BC37-309F6959CCCC}"/>
              </a:ext>
            </a:extLst>
          </p:cNvPr>
          <p:cNvGraphicFramePr>
            <a:graphicFrameLocks noChangeAspect="1"/>
          </p:cNvGraphicFramePr>
          <p:nvPr>
            <p:extLst>
              <p:ext uri="{D42A27DB-BD31-4B8C-83A1-F6EECF244321}">
                <p14:modId xmlns:p14="http://schemas.microsoft.com/office/powerpoint/2010/main" val="2220342681"/>
              </p:ext>
            </p:extLst>
          </p:nvPr>
        </p:nvGraphicFramePr>
        <p:xfrm>
          <a:off x="6260564" y="4103204"/>
          <a:ext cx="520700" cy="190500"/>
        </p:xfrm>
        <a:graphic>
          <a:graphicData uri="http://schemas.openxmlformats.org/presentationml/2006/ole">
            <mc:AlternateContent xmlns:mc="http://schemas.openxmlformats.org/markup-compatibility/2006">
              <mc:Choice xmlns:v="urn:schemas-microsoft-com:vml" Requires="v">
                <p:oleObj spid="_x0000_s50022" name="Equation" r:id="rId28" imgW="520560" imgH="190440" progId="Equation.DSMT4">
                  <p:embed/>
                </p:oleObj>
              </mc:Choice>
              <mc:Fallback>
                <p:oleObj name="Equation" r:id="rId28" imgW="520560" imgH="190440" progId="Equation.DSMT4">
                  <p:embed/>
                  <p:pic>
                    <p:nvPicPr>
                      <p:cNvPr id="0" name=""/>
                      <p:cNvPicPr/>
                      <p:nvPr/>
                    </p:nvPicPr>
                    <p:blipFill>
                      <a:blip r:embed="rId29"/>
                      <a:stretch>
                        <a:fillRect/>
                      </a:stretch>
                    </p:blipFill>
                    <p:spPr>
                      <a:xfrm>
                        <a:off x="6260564" y="4103204"/>
                        <a:ext cx="520700" cy="190500"/>
                      </a:xfrm>
                      <a:prstGeom prst="rect">
                        <a:avLst/>
                      </a:prstGeom>
                    </p:spPr>
                  </p:pic>
                </p:oleObj>
              </mc:Fallback>
            </mc:AlternateContent>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1208" y="363099"/>
            <a:ext cx="4841584" cy="484745"/>
          </a:xfrm>
        </p:spPr>
        <p:txBody>
          <a:bodyPr/>
          <a:lstStyle/>
          <a:p>
            <a:r>
              <a:rPr lang="en-US" altLang="en-US" sz="3200" b="1" dirty="0">
                <a:ea typeface="MS PGothic" charset="-128"/>
                <a:cs typeface="ＭＳ Ｐゴシック" charset="-128"/>
              </a:rPr>
              <a:t>9.6	The pH Scale (1)</a:t>
            </a:r>
            <a:endParaRPr lang="en-GB" sz="3200" b="1" dirty="0">
              <a:ea typeface="MS PGothic" charset="-128"/>
              <a:cs typeface="ＭＳ Ｐゴシック" charset="-128"/>
            </a:endParaRPr>
          </a:p>
        </p:txBody>
      </p:sp>
      <p:sp>
        <p:nvSpPr>
          <p:cNvPr id="10" name="Content Placeholder 9"/>
          <p:cNvSpPr>
            <a:spLocks noGrp="1"/>
          </p:cNvSpPr>
          <p:nvPr>
            <p:ph sz="quarter" idx="10"/>
          </p:nvPr>
        </p:nvSpPr>
        <p:spPr>
          <a:xfrm>
            <a:off x="2939439" y="847843"/>
            <a:ext cx="3265121" cy="433937"/>
          </a:xfrm>
        </p:spPr>
        <p:txBody>
          <a:bodyPr anchor="ctr"/>
          <a:lstStyle/>
          <a:p>
            <a:pPr marL="457200" lvl="0" indent="-457200" algn="ctr" eaLnBrk="1" hangingPunct="1">
              <a:spcBef>
                <a:spcPct val="0"/>
              </a:spcBef>
              <a:buFont typeface="+mj-lt"/>
              <a:buAutoNum type="alphaUcPeriod"/>
            </a:pPr>
            <a:r>
              <a:rPr lang="en-US" altLang="en-US" sz="2800" b="1" dirty="0">
                <a:solidFill>
                  <a:schemeClr val="tx2"/>
                </a:solidFill>
                <a:latin typeface="+mj-lt"/>
                <a:ea typeface="MS PGothic" charset="-128"/>
                <a:cs typeface="ＭＳ Ｐゴシック" charset="-128"/>
              </a:rPr>
              <a:t>Calculating pH</a:t>
            </a:r>
            <a:endParaRPr lang="en-GB" sz="2800" b="1" dirty="0">
              <a:solidFill>
                <a:schemeClr val="tx2"/>
              </a:solidFill>
              <a:latin typeface="+mj-lt"/>
              <a:ea typeface="MS PGothic" charset="-128"/>
              <a:cs typeface="ＭＳ Ｐゴシック" charset="-128"/>
            </a:endParaRPr>
          </a:p>
        </p:txBody>
      </p:sp>
      <p:graphicFrame>
        <p:nvGraphicFramePr>
          <p:cNvPr id="3" name="Object 2">
            <a:extLst>
              <a:ext uri="{FF2B5EF4-FFF2-40B4-BE49-F238E27FC236}">
                <a16:creationId xmlns:a16="http://schemas.microsoft.com/office/drawing/2014/main" id="{76666D6D-97F9-4714-BBE3-3E2080CDF6B3}"/>
              </a:ext>
            </a:extLst>
          </p:cNvPr>
          <p:cNvGraphicFramePr>
            <a:graphicFrameLocks noChangeAspect="1"/>
          </p:cNvGraphicFramePr>
          <p:nvPr>
            <p:extLst>
              <p:ext uri="{D42A27DB-BD31-4B8C-83A1-F6EECF244321}">
                <p14:modId xmlns:p14="http://schemas.microsoft.com/office/powerpoint/2010/main" val="1846269870"/>
              </p:ext>
            </p:extLst>
          </p:nvPr>
        </p:nvGraphicFramePr>
        <p:xfrm>
          <a:off x="3240088" y="1708150"/>
          <a:ext cx="2400300" cy="508000"/>
        </p:xfrm>
        <a:graphic>
          <a:graphicData uri="http://schemas.openxmlformats.org/presentationml/2006/ole">
            <mc:AlternateContent xmlns:mc="http://schemas.openxmlformats.org/markup-compatibility/2006">
              <mc:Choice xmlns:v="urn:schemas-microsoft-com:vml" Requires="v">
                <p:oleObj spid="_x0000_s51438" name="Equation" r:id="rId4" imgW="2400120" imgH="507960" progId="Equation.DSMT4">
                  <p:embed/>
                </p:oleObj>
              </mc:Choice>
              <mc:Fallback>
                <p:oleObj name="Equation" r:id="rId4" imgW="2400120" imgH="507960" progId="Equation.DSMT4">
                  <p:embed/>
                  <p:pic>
                    <p:nvPicPr>
                      <p:cNvPr id="0" name=""/>
                      <p:cNvPicPr/>
                      <p:nvPr/>
                    </p:nvPicPr>
                    <p:blipFill>
                      <a:blip r:embed="rId5"/>
                      <a:stretch>
                        <a:fillRect/>
                      </a:stretch>
                    </p:blipFill>
                    <p:spPr>
                      <a:xfrm>
                        <a:off x="3240088" y="1708150"/>
                        <a:ext cx="2400300" cy="508000"/>
                      </a:xfrm>
                      <a:prstGeom prst="rect">
                        <a:avLst/>
                      </a:prstGeom>
                    </p:spPr>
                  </p:pic>
                </p:oleObj>
              </mc:Fallback>
            </mc:AlternateContent>
          </a:graphicData>
        </a:graphic>
      </p:graphicFrame>
      <p:sp>
        <p:nvSpPr>
          <p:cNvPr id="12" name="Content Placeholder 18"/>
          <p:cNvSpPr>
            <a:spLocks noGrp="1"/>
          </p:cNvSpPr>
          <p:nvPr>
            <p:ph sz="quarter" idx="12"/>
          </p:nvPr>
        </p:nvSpPr>
        <p:spPr>
          <a:xfrm>
            <a:off x="821799" y="2481826"/>
            <a:ext cx="7926665" cy="835673"/>
          </a:xfrm>
        </p:spPr>
        <p:txBody>
          <a:bodyPr anchor="ctr"/>
          <a:lstStyle/>
          <a:p>
            <a:pPr marL="0" indent="0" eaLnBrk="1" hangingPunct="1">
              <a:spcBef>
                <a:spcPct val="0"/>
              </a:spcBef>
              <a:buNone/>
            </a:pPr>
            <a:r>
              <a:rPr lang="en-US" altLang="en-US" sz="2400" b="1" kern="1200" dirty="0">
                <a:latin typeface="Arial" charset="0"/>
                <a:ea typeface="MS PGothic" charset="-128"/>
                <a:cs typeface="ＭＳ Ｐゴシック" charset="-128"/>
              </a:rPr>
              <a:t>The lower the pH, the higher the concentration of </a:t>
            </a:r>
          </a:p>
        </p:txBody>
      </p:sp>
      <p:graphicFrame>
        <p:nvGraphicFramePr>
          <p:cNvPr id="6" name="Object 5">
            <a:extLst>
              <a:ext uri="{FF2B5EF4-FFF2-40B4-BE49-F238E27FC236}">
                <a16:creationId xmlns:a16="http://schemas.microsoft.com/office/drawing/2014/main" id="{CA214BF7-4F57-40F2-BFCD-0D1993D65D87}"/>
              </a:ext>
            </a:extLst>
          </p:cNvPr>
          <p:cNvGraphicFramePr>
            <a:graphicFrameLocks noChangeAspect="1"/>
          </p:cNvGraphicFramePr>
          <p:nvPr>
            <p:extLst>
              <p:ext uri="{D42A27DB-BD31-4B8C-83A1-F6EECF244321}">
                <p14:modId xmlns:p14="http://schemas.microsoft.com/office/powerpoint/2010/main" val="2079794172"/>
              </p:ext>
            </p:extLst>
          </p:nvPr>
        </p:nvGraphicFramePr>
        <p:xfrm>
          <a:off x="886340" y="3076838"/>
          <a:ext cx="749300" cy="419100"/>
        </p:xfrm>
        <a:graphic>
          <a:graphicData uri="http://schemas.openxmlformats.org/presentationml/2006/ole">
            <mc:AlternateContent xmlns:mc="http://schemas.openxmlformats.org/markup-compatibility/2006">
              <mc:Choice xmlns:v="urn:schemas-microsoft-com:vml" Requires="v">
                <p:oleObj spid="_x0000_s51439" name="Equation" r:id="rId6" imgW="749160" imgH="419040" progId="Equation.DSMT4">
                  <p:embed/>
                </p:oleObj>
              </mc:Choice>
              <mc:Fallback>
                <p:oleObj name="Equation" r:id="rId6" imgW="749160" imgH="419040" progId="Equation.DSMT4">
                  <p:embed/>
                  <p:pic>
                    <p:nvPicPr>
                      <p:cNvPr id="0" name=""/>
                      <p:cNvPicPr/>
                      <p:nvPr/>
                    </p:nvPicPr>
                    <p:blipFill>
                      <a:blip r:embed="rId7"/>
                      <a:stretch>
                        <a:fillRect/>
                      </a:stretch>
                    </p:blipFill>
                    <p:spPr>
                      <a:xfrm>
                        <a:off x="886340" y="3076838"/>
                        <a:ext cx="749300" cy="41910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F1B06CAD-F7DA-4968-9BE0-1AA5059BD3A9}"/>
              </a:ext>
            </a:extLst>
          </p:cNvPr>
          <p:cNvSpPr>
            <a:spLocks noGrp="1"/>
          </p:cNvSpPr>
          <p:nvPr>
            <p:ph sz="quarter" idx="11"/>
          </p:nvPr>
        </p:nvSpPr>
        <p:spPr>
          <a:xfrm>
            <a:off x="1578375" y="3045515"/>
            <a:ext cx="429140" cy="447514"/>
          </a:xfrm>
        </p:spPr>
        <p:txBody>
          <a:bodyPr/>
          <a:lstStyle/>
          <a:p>
            <a:pPr marL="0" indent="0">
              <a:buNone/>
            </a:pPr>
            <a:r>
              <a:rPr lang="en-US" altLang="en-US" sz="2400" b="1" kern="1200" dirty="0">
                <a:solidFill>
                  <a:prstClr val="black"/>
                </a:solidFill>
                <a:latin typeface="Arial" charset="0"/>
                <a:ea typeface="MS PGothic" charset="-128"/>
                <a:cs typeface="ＭＳ Ｐゴシック" charset="-128"/>
              </a:rPr>
              <a:t>: </a:t>
            </a:r>
            <a:endParaRPr lang="en-GB" dirty="0"/>
          </a:p>
        </p:txBody>
      </p:sp>
      <p:sp>
        <p:nvSpPr>
          <p:cNvPr id="13" name="Content Placeholder 23"/>
          <p:cNvSpPr>
            <a:spLocks noGrp="1"/>
          </p:cNvSpPr>
          <p:nvPr>
            <p:ph sz="quarter" idx="13"/>
          </p:nvPr>
        </p:nvSpPr>
        <p:spPr>
          <a:xfrm>
            <a:off x="1069505" y="3600726"/>
            <a:ext cx="2791295" cy="415899"/>
          </a:xfrm>
        </p:spPr>
        <p:txBody>
          <a:bodyPr anchor="ctr"/>
          <a:lstStyle/>
          <a:p>
            <a:pPr marL="0" indent="0" eaLnBrk="1" hangingPunct="1">
              <a:spcBef>
                <a:spcPct val="0"/>
              </a:spcBef>
              <a:buClr>
                <a:schemeClr val="tx1"/>
              </a:buClr>
            </a:pPr>
            <a:r>
              <a:rPr lang="en-US" altLang="en-US" sz="2400" b="1" kern="1200" dirty="0">
                <a:solidFill>
                  <a:srgbClr val="D90000"/>
                </a:solidFill>
                <a:latin typeface="Arial" charset="0"/>
                <a:ea typeface="MS PGothic" charset="-128"/>
                <a:cs typeface="ＭＳ Ｐゴシック" charset="-128"/>
              </a:rPr>
              <a:t>Acidic solution</a:t>
            </a:r>
            <a:r>
              <a:rPr lang="en-US" altLang="en-US" sz="2400" b="1" kern="1200" dirty="0">
                <a:latin typeface="Arial" charset="0"/>
                <a:ea typeface="MS PGothic" charset="-128"/>
                <a:cs typeface="ＭＳ Ｐゴシック" charset="-128"/>
              </a:rPr>
              <a:t>:</a:t>
            </a:r>
            <a:r>
              <a:rPr lang="en-US" altLang="en-US" sz="2400" b="1" kern="1200" dirty="0">
                <a:solidFill>
                  <a:srgbClr val="FF0000"/>
                </a:solidFill>
                <a:latin typeface="Arial" charset="0"/>
                <a:ea typeface="MS PGothic" charset="-128"/>
                <a:cs typeface="ＭＳ Ｐゴシック" charset="-128"/>
              </a:rPr>
              <a:t> </a:t>
            </a:r>
            <a:endParaRPr lang="en-US" altLang="en-US" sz="2400" b="1" kern="1200" dirty="0">
              <a:solidFill>
                <a:srgbClr val="D90000"/>
              </a:solidFill>
              <a:latin typeface="Arial" charset="0"/>
              <a:ea typeface="MS PGothic" charset="-128"/>
              <a:cs typeface="ＭＳ Ｐゴシック" charset="-128"/>
            </a:endParaRPr>
          </a:p>
        </p:txBody>
      </p:sp>
      <p:graphicFrame>
        <p:nvGraphicFramePr>
          <p:cNvPr id="7" name="Object 6">
            <a:extLst>
              <a:ext uri="{FF2B5EF4-FFF2-40B4-BE49-F238E27FC236}">
                <a16:creationId xmlns:a16="http://schemas.microsoft.com/office/drawing/2014/main" id="{5BF47CAA-CD13-4159-9A81-4CA96F73FA79}"/>
              </a:ext>
            </a:extLst>
          </p:cNvPr>
          <p:cNvGraphicFramePr>
            <a:graphicFrameLocks noChangeAspect="1"/>
          </p:cNvGraphicFramePr>
          <p:nvPr>
            <p:extLst>
              <p:ext uri="{D42A27DB-BD31-4B8C-83A1-F6EECF244321}">
                <p14:modId xmlns:p14="http://schemas.microsoft.com/office/powerpoint/2010/main" val="2699579733"/>
              </p:ext>
            </p:extLst>
          </p:nvPr>
        </p:nvGraphicFramePr>
        <p:xfrm>
          <a:off x="3875088" y="3590925"/>
          <a:ext cx="3530600" cy="508000"/>
        </p:xfrm>
        <a:graphic>
          <a:graphicData uri="http://schemas.openxmlformats.org/presentationml/2006/ole">
            <mc:AlternateContent xmlns:mc="http://schemas.openxmlformats.org/markup-compatibility/2006">
              <mc:Choice xmlns:v="urn:schemas-microsoft-com:vml" Requires="v">
                <p:oleObj spid="_x0000_s51440" name="Equation" r:id="rId8" imgW="3530520" imgH="507960" progId="Equation.DSMT4">
                  <p:embed/>
                </p:oleObj>
              </mc:Choice>
              <mc:Fallback>
                <p:oleObj name="Equation" r:id="rId8" imgW="3530520" imgH="507960" progId="Equation.DSMT4">
                  <p:embed/>
                  <p:pic>
                    <p:nvPicPr>
                      <p:cNvPr id="0" name=""/>
                      <p:cNvPicPr/>
                      <p:nvPr/>
                    </p:nvPicPr>
                    <p:blipFill>
                      <a:blip r:embed="rId9"/>
                      <a:stretch>
                        <a:fillRect/>
                      </a:stretch>
                    </p:blipFill>
                    <p:spPr>
                      <a:xfrm>
                        <a:off x="3875088" y="3590925"/>
                        <a:ext cx="3530600" cy="508000"/>
                      </a:xfrm>
                      <a:prstGeom prst="rect">
                        <a:avLst/>
                      </a:prstGeom>
                    </p:spPr>
                  </p:pic>
                </p:oleObj>
              </mc:Fallback>
            </mc:AlternateContent>
          </a:graphicData>
        </a:graphic>
      </p:graphicFrame>
      <p:sp>
        <p:nvSpPr>
          <p:cNvPr id="15" name="Content Placeholder 31"/>
          <p:cNvSpPr>
            <a:spLocks noGrp="1"/>
          </p:cNvSpPr>
          <p:nvPr>
            <p:ph sz="quarter" idx="15"/>
          </p:nvPr>
        </p:nvSpPr>
        <p:spPr>
          <a:xfrm>
            <a:off x="1071319" y="4232020"/>
            <a:ext cx="2789482" cy="447514"/>
          </a:xfrm>
        </p:spPr>
        <p:txBody>
          <a:bodyPr anchor="ctr"/>
          <a:lstStyle/>
          <a:p>
            <a:pPr marL="0" indent="0"/>
            <a:r>
              <a:rPr lang="en-US" altLang="en-US" sz="2400" b="1" kern="1200" dirty="0">
                <a:latin typeface="Arial" charset="0"/>
                <a:ea typeface="MS PGothic" charset="-128"/>
                <a:cs typeface="ＭＳ Ｐゴシック" charset="-128"/>
              </a:rPr>
              <a:t>Neutral solution: </a:t>
            </a:r>
            <a:endParaRPr lang="en-GB" sz="2400" b="1" kern="1200" dirty="0">
              <a:latin typeface="Arial" charset="0"/>
              <a:ea typeface="MS PGothic" charset="-128"/>
              <a:cs typeface="ＭＳ Ｐゴシック" charset="-128"/>
            </a:endParaRPr>
          </a:p>
        </p:txBody>
      </p:sp>
      <p:graphicFrame>
        <p:nvGraphicFramePr>
          <p:cNvPr id="8" name="Object 7">
            <a:extLst>
              <a:ext uri="{FF2B5EF4-FFF2-40B4-BE49-F238E27FC236}">
                <a16:creationId xmlns:a16="http://schemas.microsoft.com/office/drawing/2014/main" id="{8B35FCE3-6539-4A3A-A35C-4F5EEB56E44E}"/>
              </a:ext>
            </a:extLst>
          </p:cNvPr>
          <p:cNvGraphicFramePr>
            <a:graphicFrameLocks noChangeAspect="1"/>
          </p:cNvGraphicFramePr>
          <p:nvPr>
            <p:extLst>
              <p:ext uri="{D42A27DB-BD31-4B8C-83A1-F6EECF244321}">
                <p14:modId xmlns:p14="http://schemas.microsoft.com/office/powerpoint/2010/main" val="1536662583"/>
              </p:ext>
            </p:extLst>
          </p:nvPr>
        </p:nvGraphicFramePr>
        <p:xfrm>
          <a:off x="3860800" y="4238625"/>
          <a:ext cx="3530600" cy="508000"/>
        </p:xfrm>
        <a:graphic>
          <a:graphicData uri="http://schemas.openxmlformats.org/presentationml/2006/ole">
            <mc:AlternateContent xmlns:mc="http://schemas.openxmlformats.org/markup-compatibility/2006">
              <mc:Choice xmlns:v="urn:schemas-microsoft-com:vml" Requires="v">
                <p:oleObj spid="_x0000_s51441" name="Equation" r:id="rId10" imgW="3530520" imgH="507960" progId="Equation.DSMT4">
                  <p:embed/>
                </p:oleObj>
              </mc:Choice>
              <mc:Fallback>
                <p:oleObj name="Equation" r:id="rId10" imgW="3530520" imgH="507960" progId="Equation.DSMT4">
                  <p:embed/>
                  <p:pic>
                    <p:nvPicPr>
                      <p:cNvPr id="0" name=""/>
                      <p:cNvPicPr/>
                      <p:nvPr/>
                    </p:nvPicPr>
                    <p:blipFill>
                      <a:blip r:embed="rId11"/>
                      <a:stretch>
                        <a:fillRect/>
                      </a:stretch>
                    </p:blipFill>
                    <p:spPr>
                      <a:xfrm>
                        <a:off x="3860800" y="4238625"/>
                        <a:ext cx="3530600" cy="508000"/>
                      </a:xfrm>
                      <a:prstGeom prst="rect">
                        <a:avLst/>
                      </a:prstGeom>
                    </p:spPr>
                  </p:pic>
                </p:oleObj>
              </mc:Fallback>
            </mc:AlternateContent>
          </a:graphicData>
        </a:graphic>
      </p:graphicFrame>
      <p:sp>
        <p:nvSpPr>
          <p:cNvPr id="14" name="Content Placeholder 27"/>
          <p:cNvSpPr>
            <a:spLocks noGrp="1"/>
          </p:cNvSpPr>
          <p:nvPr>
            <p:ph sz="quarter" idx="14"/>
          </p:nvPr>
        </p:nvSpPr>
        <p:spPr>
          <a:xfrm>
            <a:off x="1071318" y="4805351"/>
            <a:ext cx="2564578" cy="647700"/>
          </a:xfrm>
        </p:spPr>
        <p:txBody>
          <a:bodyPr anchor="ctr"/>
          <a:lstStyle/>
          <a:p>
            <a:pPr marL="0" indent="0">
              <a:buClr>
                <a:schemeClr val="tx1"/>
              </a:buClr>
            </a:pPr>
            <a:r>
              <a:rPr lang="en-US" altLang="en-US" sz="2400" b="1" i="0" kern="1200" dirty="0">
                <a:solidFill>
                  <a:srgbClr val="3366FF"/>
                </a:solidFill>
                <a:ea typeface="MS PGothic" charset="-128"/>
                <a:cs typeface="ＭＳ Ｐゴシック" charset="-128"/>
              </a:rPr>
              <a:t>Basic solution</a:t>
            </a:r>
            <a:r>
              <a:rPr lang="en-US" altLang="en-US" sz="2400" b="1" i="0" kern="1200" dirty="0">
                <a:solidFill>
                  <a:schemeClr val="tx1"/>
                </a:solidFill>
                <a:ea typeface="MS PGothic" charset="-128"/>
                <a:cs typeface="ＭＳ Ｐゴシック" charset="-128"/>
              </a:rPr>
              <a:t>:</a:t>
            </a:r>
            <a:endParaRPr lang="en-GB" sz="2400" b="1" kern="1200" dirty="0">
              <a:solidFill>
                <a:srgbClr val="3366FF"/>
              </a:solidFill>
              <a:ea typeface="MS PGothic" charset="-128"/>
              <a:cs typeface="ＭＳ Ｐゴシック" charset="-128"/>
            </a:endParaRPr>
          </a:p>
        </p:txBody>
      </p:sp>
      <p:graphicFrame>
        <p:nvGraphicFramePr>
          <p:cNvPr id="9" name="Object 8">
            <a:extLst>
              <a:ext uri="{FF2B5EF4-FFF2-40B4-BE49-F238E27FC236}">
                <a16:creationId xmlns:a16="http://schemas.microsoft.com/office/drawing/2014/main" id="{6C731206-52CB-45A5-A2F9-AB8FE1E6B954}"/>
              </a:ext>
            </a:extLst>
          </p:cNvPr>
          <p:cNvGraphicFramePr>
            <a:graphicFrameLocks noChangeAspect="1"/>
          </p:cNvGraphicFramePr>
          <p:nvPr>
            <p:extLst>
              <p:ext uri="{D42A27DB-BD31-4B8C-83A1-F6EECF244321}">
                <p14:modId xmlns:p14="http://schemas.microsoft.com/office/powerpoint/2010/main" val="769941949"/>
              </p:ext>
            </p:extLst>
          </p:nvPr>
        </p:nvGraphicFramePr>
        <p:xfrm>
          <a:off x="3895725" y="4905375"/>
          <a:ext cx="3530600" cy="508000"/>
        </p:xfrm>
        <a:graphic>
          <a:graphicData uri="http://schemas.openxmlformats.org/presentationml/2006/ole">
            <mc:AlternateContent xmlns:mc="http://schemas.openxmlformats.org/markup-compatibility/2006">
              <mc:Choice xmlns:v="urn:schemas-microsoft-com:vml" Requires="v">
                <p:oleObj spid="_x0000_s51442" name="Equation" r:id="rId12" imgW="3530520" imgH="507960" progId="Equation.DSMT4">
                  <p:embed/>
                </p:oleObj>
              </mc:Choice>
              <mc:Fallback>
                <p:oleObj name="Equation" r:id="rId12" imgW="3530520" imgH="507960" progId="Equation.DSMT4">
                  <p:embed/>
                  <p:pic>
                    <p:nvPicPr>
                      <p:cNvPr id="0" name=""/>
                      <p:cNvPicPr/>
                      <p:nvPr/>
                    </p:nvPicPr>
                    <p:blipFill>
                      <a:blip r:embed="rId13"/>
                      <a:stretch>
                        <a:fillRect/>
                      </a:stretch>
                    </p:blipFill>
                    <p:spPr>
                      <a:xfrm>
                        <a:off x="3895725" y="4905375"/>
                        <a:ext cx="3530600" cy="508000"/>
                      </a:xfrm>
                      <a:prstGeom prst="rect">
                        <a:avLst/>
                      </a:prstGeom>
                    </p:spPr>
                  </p:pic>
                </p:oleObj>
              </mc:Fallback>
            </mc:AlternateContent>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7033" y="360366"/>
            <a:ext cx="5109935" cy="484745"/>
          </a:xfrm>
        </p:spPr>
        <p:txBody>
          <a:bodyPr/>
          <a:lstStyle/>
          <a:p>
            <a:r>
              <a:rPr lang="en-US" altLang="en-US" sz="3200" b="1" dirty="0">
                <a:ea typeface="MS PGothic" charset="-128"/>
                <a:cs typeface="ＭＳ Ｐゴシック" charset="-128"/>
              </a:rPr>
              <a:t>9.6	The pH Scale (2)</a:t>
            </a:r>
            <a:endParaRPr lang="en-GB" sz="3200" b="1" dirty="0">
              <a:ea typeface="MS PGothic" charset="-128"/>
              <a:cs typeface="ＭＳ Ｐゴシック" charset="-128"/>
            </a:endParaRPr>
          </a:p>
        </p:txBody>
      </p:sp>
      <p:sp>
        <p:nvSpPr>
          <p:cNvPr id="5" name="Content Placeholder 6"/>
          <p:cNvSpPr>
            <a:spLocks noGrp="1"/>
          </p:cNvSpPr>
          <p:nvPr>
            <p:ph sz="quarter" idx="10"/>
          </p:nvPr>
        </p:nvSpPr>
        <p:spPr>
          <a:xfrm>
            <a:off x="2919290" y="806269"/>
            <a:ext cx="3310215" cy="504814"/>
          </a:xfrm>
          <a:noFill/>
        </p:spPr>
        <p:txBody>
          <a:bodyPr anchor="ctr"/>
          <a:lstStyle/>
          <a:p>
            <a:pPr marL="457200" lvl="0" indent="-457200" algn="ctr" eaLnBrk="1" hangingPunct="1">
              <a:spcBef>
                <a:spcPct val="0"/>
              </a:spcBef>
              <a:buFont typeface="+mj-lt"/>
              <a:buAutoNum type="alphaUcPeriod"/>
            </a:pPr>
            <a:r>
              <a:rPr lang="en-US" altLang="en-US" sz="2800" b="1" dirty="0">
                <a:solidFill>
                  <a:schemeClr val="tx2"/>
                </a:solidFill>
                <a:latin typeface="+mj-lt"/>
                <a:ea typeface="MS PGothic" charset="-128"/>
                <a:cs typeface="ＭＳ Ｐゴシック" charset="-128"/>
              </a:rPr>
              <a:t>Calculating pH</a:t>
            </a:r>
            <a:endParaRPr lang="en-GB" sz="2800" b="1" dirty="0">
              <a:solidFill>
                <a:schemeClr val="tx2"/>
              </a:solidFill>
              <a:latin typeface="+mj-lt"/>
              <a:ea typeface="MS PGothic" charset="-128"/>
              <a:cs typeface="ＭＳ Ｐゴシック" charset="-128"/>
            </a:endParaRPr>
          </a:p>
        </p:txBody>
      </p:sp>
      <p:pic>
        <p:nvPicPr>
          <p:cNvPr id="90115" name="Picture 6" descr=" pH of some common substances: The pH of many fruits is less than 7, making them acidic. Milk has a pH between 6 and 7. Many cleaning agents, such as household ammonia and bleach, are basic (pH &gt; 7)."/>
          <p:cNvPicPr>
            <a:picLocks noChangeAspect="1" noChangeArrowheads="1"/>
          </p:cNvPicPr>
          <p:nvPr/>
        </p:nvPicPr>
        <p:blipFill rotWithShape="1">
          <a:blip r:embed="rId3">
            <a:extLst>
              <a:ext uri="{28A0092B-C50C-407E-A947-70E740481C1C}">
                <a14:useLocalDpi xmlns:a14="http://schemas.microsoft.com/office/drawing/2010/main" val="0"/>
              </a:ext>
            </a:extLst>
          </a:blip>
          <a:srcRect b="8942"/>
          <a:stretch/>
        </p:blipFill>
        <p:spPr bwMode="auto">
          <a:xfrm>
            <a:off x="539750" y="1587500"/>
            <a:ext cx="8064500" cy="3353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8"/>
          <p:cNvSpPr>
            <a:spLocks noGrp="1"/>
          </p:cNvSpPr>
          <p:nvPr>
            <p:ph sz="quarter" idx="11"/>
          </p:nvPr>
        </p:nvSpPr>
        <p:spPr>
          <a:xfrm>
            <a:off x="830317" y="4927313"/>
            <a:ext cx="7516541" cy="432742"/>
          </a:xfrm>
        </p:spPr>
        <p:txBody>
          <a:bodyPr anchor="ctr"/>
          <a:lstStyle/>
          <a:p>
            <a:pPr marL="0" lvl="0" indent="0" algn="ctr">
              <a:buNone/>
            </a:pPr>
            <a:r>
              <a:rPr lang="en-US" sz="740" dirty="0"/>
              <a:t>lemons</a:t>
            </a:r>
            <a:r>
              <a:rPr lang="en-US" sz="740" dirty="0">
                <a:sym typeface="Wingdings" panose="05000000000000000000" pitchFamily="2" charset="2"/>
              </a:rPr>
              <a:t>: © Humberto </a:t>
            </a:r>
            <a:r>
              <a:rPr lang="en-US" sz="740" dirty="0" err="1">
                <a:sym typeface="Wingdings" panose="05000000000000000000" pitchFamily="2" charset="2"/>
              </a:rPr>
              <a:t>Olarte</a:t>
            </a:r>
            <a:r>
              <a:rPr lang="en-US" sz="740" dirty="0">
                <a:sym typeface="Wingdings" panose="05000000000000000000" pitchFamily="2" charset="2"/>
              </a:rPr>
              <a:t> </a:t>
            </a:r>
            <a:r>
              <a:rPr lang="en-US" sz="740" dirty="0" err="1">
                <a:sym typeface="Wingdings" panose="05000000000000000000" pitchFamily="2" charset="2"/>
              </a:rPr>
              <a:t>Cupas</a:t>
            </a:r>
            <a:r>
              <a:rPr lang="en-US" sz="740" dirty="0">
                <a:sym typeface="Wingdings" panose="05000000000000000000" pitchFamily="2" charset="2"/>
              </a:rPr>
              <a:t>/</a:t>
            </a:r>
            <a:r>
              <a:rPr lang="en-US" sz="740" dirty="0" err="1">
                <a:sym typeface="Wingdings" panose="05000000000000000000" pitchFamily="2" charset="2"/>
              </a:rPr>
              <a:t>Alamy</a:t>
            </a:r>
            <a:r>
              <a:rPr lang="en-US" sz="740" dirty="0">
                <a:sym typeface="Wingdings" panose="05000000000000000000" pitchFamily="2" charset="2"/>
              </a:rPr>
              <a:t> RF; strawberries: © </a:t>
            </a:r>
            <a:r>
              <a:rPr lang="en-US" sz="740" dirty="0" err="1">
                <a:sym typeface="Wingdings" panose="05000000000000000000" pitchFamily="2" charset="2"/>
              </a:rPr>
              <a:t>Photolink</a:t>
            </a:r>
            <a:r>
              <a:rPr lang="en-US" sz="740" dirty="0">
                <a:sym typeface="Wingdings" panose="05000000000000000000" pitchFamily="2" charset="2"/>
              </a:rPr>
              <a:t>/Getty Images RF; tomatoes: © Burke/</a:t>
            </a:r>
            <a:r>
              <a:rPr lang="en-US" sz="740" dirty="0" err="1">
                <a:sym typeface="Wingdings" panose="05000000000000000000" pitchFamily="2" charset="2"/>
              </a:rPr>
              <a:t>Triolo</a:t>
            </a:r>
            <a:r>
              <a:rPr lang="en-US" sz="740" dirty="0">
                <a:sym typeface="Wingdings" panose="05000000000000000000" pitchFamily="2" charset="2"/>
              </a:rPr>
              <a:t>/Getty Images RF; milk: © Mitch </a:t>
            </a:r>
            <a:r>
              <a:rPr lang="en-US" sz="740" dirty="0" err="1">
                <a:sym typeface="Wingdings" panose="05000000000000000000" pitchFamily="2" charset="2"/>
              </a:rPr>
              <a:t>Hrdlicka</a:t>
            </a:r>
            <a:r>
              <a:rPr lang="en-US" sz="740" dirty="0">
                <a:sym typeface="Wingdings" panose="05000000000000000000" pitchFamily="2" charset="2"/>
              </a:rPr>
              <a:t>/Getty Images RF; </a:t>
            </a:r>
            <a:r>
              <a:rPr lang="en-US" sz="740" dirty="0" err="1">
                <a:sym typeface="Wingdings" panose="05000000000000000000" pitchFamily="2" charset="2"/>
              </a:rPr>
              <a:t>philips</a:t>
            </a:r>
            <a:r>
              <a:rPr lang="en-US" sz="740" dirty="0">
                <a:sym typeface="Wingdings" panose="05000000000000000000" pitchFamily="2" charset="2"/>
              </a:rPr>
              <a:t>, Clorox: © The McGraw-Hill Companies, Inc./Jill </a:t>
            </a:r>
            <a:r>
              <a:rPr lang="en-US" sz="740" dirty="0" err="1">
                <a:sym typeface="Wingdings" panose="05000000000000000000" pitchFamily="2" charset="2"/>
              </a:rPr>
              <a:t>Braaten</a:t>
            </a:r>
            <a:r>
              <a:rPr lang="en-US" sz="740" dirty="0">
                <a:sym typeface="Wingdings" panose="05000000000000000000" pitchFamily="2" charset="2"/>
              </a:rPr>
              <a:t>, photographer; ammonia: © The McGraw-Hill Companies, Inc./Terry Wild Studio</a:t>
            </a:r>
            <a:endParaRPr lang="en-GB" sz="74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0196" y="406467"/>
            <a:ext cx="5163609" cy="400615"/>
          </a:xfrm>
        </p:spPr>
        <p:txBody>
          <a:bodyPr/>
          <a:lstStyle/>
          <a:p>
            <a:r>
              <a:rPr lang="en-US" altLang="en-US" sz="3200" b="1" dirty="0">
                <a:ea typeface="MS PGothic" charset="-128"/>
                <a:cs typeface="ＭＳ Ｐゴシック" charset="-128"/>
              </a:rPr>
              <a:t>9.6	The pH Scale (3)</a:t>
            </a:r>
            <a:endParaRPr lang="en-GB" sz="3200" b="1" dirty="0">
              <a:ea typeface="MS PGothic" charset="-128"/>
              <a:cs typeface="ＭＳ Ｐゴシック" charset="-128"/>
            </a:endParaRPr>
          </a:p>
        </p:txBody>
      </p:sp>
      <p:sp>
        <p:nvSpPr>
          <p:cNvPr id="18" name="Content Placeholder 6"/>
          <p:cNvSpPr>
            <a:spLocks noGrp="1"/>
          </p:cNvSpPr>
          <p:nvPr>
            <p:ph sz="quarter" idx="10"/>
          </p:nvPr>
        </p:nvSpPr>
        <p:spPr>
          <a:xfrm>
            <a:off x="1227344" y="810031"/>
            <a:ext cx="6674059" cy="504816"/>
          </a:xfrm>
          <a:noFill/>
        </p:spPr>
        <p:txBody>
          <a:bodyPr anchor="ctr"/>
          <a:lstStyle/>
          <a:p>
            <a:pPr marL="457200" lvl="0" indent="-457200" algn="ctr" eaLnBrk="1" hangingPunct="1">
              <a:spcBef>
                <a:spcPct val="0"/>
              </a:spcBef>
              <a:buFont typeface="+mj-lt"/>
              <a:buAutoNum type="alphaUcPeriod" startAt="2"/>
            </a:pPr>
            <a:r>
              <a:rPr lang="en-US" altLang="en-US" sz="2800" b="1" dirty="0">
                <a:solidFill>
                  <a:schemeClr val="tx2"/>
                </a:solidFill>
                <a:latin typeface="+mj-lt"/>
                <a:ea typeface="MS PGothic" charset="-128"/>
                <a:cs typeface="ＭＳ Ｐゴシック" charset="-128"/>
              </a:rPr>
              <a:t>Calculating pH Using a Calculator</a:t>
            </a:r>
            <a:endParaRPr lang="en-GB" sz="2800" b="1" dirty="0">
              <a:solidFill>
                <a:schemeClr val="tx2"/>
              </a:solidFill>
              <a:latin typeface="+mj-lt"/>
              <a:ea typeface="MS PGothic" charset="-128"/>
              <a:cs typeface="ＭＳ Ｐゴシック" charset="-128"/>
            </a:endParaRPr>
          </a:p>
        </p:txBody>
      </p:sp>
      <p:sp>
        <p:nvSpPr>
          <p:cNvPr id="19" name="Content Placeholder 8"/>
          <p:cNvSpPr>
            <a:spLocks noGrp="1"/>
          </p:cNvSpPr>
          <p:nvPr>
            <p:ph sz="quarter" idx="11"/>
          </p:nvPr>
        </p:nvSpPr>
        <p:spPr>
          <a:xfrm>
            <a:off x="667526" y="1598995"/>
            <a:ext cx="8115526" cy="821893"/>
          </a:xfrm>
        </p:spPr>
        <p:txBody>
          <a:bodyPr anchor="t"/>
          <a:lstStyle/>
          <a:p>
            <a:pPr marL="0" indent="0" eaLnBrk="1" hangingPunct="1">
              <a:spcBef>
                <a:spcPct val="0"/>
              </a:spcBef>
              <a:spcAft>
                <a:spcPts val="1800"/>
              </a:spcAft>
              <a:buNone/>
            </a:pPr>
            <a:r>
              <a:rPr lang="en-US" altLang="en-US" sz="2400" b="1" dirty="0">
                <a:cs typeface="Arial" panose="020B0604020202020204" pitchFamily="34" charset="0"/>
              </a:rPr>
              <a:t>A </a:t>
            </a:r>
            <a:r>
              <a:rPr lang="en-US" altLang="en-US" sz="2400" b="1" dirty="0">
                <a:solidFill>
                  <a:srgbClr val="3366FF"/>
                </a:solidFill>
                <a:cs typeface="Arial" panose="020B0604020202020204" pitchFamily="34" charset="0"/>
              </a:rPr>
              <a:t>logarithm</a:t>
            </a:r>
            <a:r>
              <a:rPr lang="en-US" altLang="en-US" sz="2400" b="1" dirty="0">
                <a:cs typeface="Arial" panose="020B0604020202020204" pitchFamily="34" charset="0"/>
              </a:rPr>
              <a:t> has the same number of places after the decimal as there are digits in the original number.</a:t>
            </a:r>
          </a:p>
        </p:txBody>
      </p:sp>
      <p:sp>
        <p:nvSpPr>
          <p:cNvPr id="25" name="Content Placeholder 22">
            <a:extLst>
              <a:ext uri="{FF2B5EF4-FFF2-40B4-BE49-F238E27FC236}">
                <a16:creationId xmlns:a16="http://schemas.microsoft.com/office/drawing/2014/main" id="{78929A5E-EE33-47E3-9EE9-86DAA40FFF10}"/>
              </a:ext>
            </a:extLst>
          </p:cNvPr>
          <p:cNvSpPr>
            <a:spLocks noGrp="1"/>
          </p:cNvSpPr>
          <p:nvPr>
            <p:ph sz="quarter" idx="17"/>
          </p:nvPr>
        </p:nvSpPr>
        <p:spPr>
          <a:xfrm>
            <a:off x="655912" y="2510424"/>
            <a:ext cx="1619672" cy="414520"/>
          </a:xfrm>
        </p:spPr>
        <p:txBody>
          <a:bodyPr anchor="ctr"/>
          <a:lstStyle/>
          <a:p>
            <a:pPr marL="0" lvl="0" indent="0" eaLnBrk="1" hangingPunct="1">
              <a:spcBef>
                <a:spcPct val="0"/>
              </a:spcBef>
              <a:spcAft>
                <a:spcPts val="1200"/>
              </a:spcAft>
              <a:buNone/>
            </a:pPr>
            <a:r>
              <a:rPr lang="en-US" altLang="en-US" sz="2400" b="1" kern="1200" dirty="0">
                <a:solidFill>
                  <a:prstClr val="black"/>
                </a:solidFill>
                <a:latin typeface="Arial" panose="020B0604020202020204" pitchFamily="34" charset="0"/>
                <a:ea typeface="MS PGothic" charset="-128"/>
                <a:cs typeface="Arial" panose="020B0604020202020204" pitchFamily="34" charset="0"/>
              </a:rPr>
              <a:t>Example:</a:t>
            </a:r>
          </a:p>
        </p:txBody>
      </p:sp>
      <p:sp>
        <p:nvSpPr>
          <p:cNvPr id="26" name="Content Placeholder 24">
            <a:extLst>
              <a:ext uri="{FF2B5EF4-FFF2-40B4-BE49-F238E27FC236}">
                <a16:creationId xmlns:a16="http://schemas.microsoft.com/office/drawing/2014/main" id="{D557689C-A8AB-4C95-AD07-241237986FF8}"/>
              </a:ext>
            </a:extLst>
          </p:cNvPr>
          <p:cNvSpPr>
            <a:spLocks noGrp="1"/>
          </p:cNvSpPr>
          <p:nvPr>
            <p:ph sz="quarter" idx="18"/>
          </p:nvPr>
        </p:nvSpPr>
        <p:spPr>
          <a:xfrm>
            <a:off x="643644" y="3082275"/>
            <a:ext cx="7992888" cy="451179"/>
          </a:xfrm>
        </p:spPr>
        <p:txBody>
          <a:bodyPr/>
          <a:lstStyle/>
          <a:p>
            <a:pPr marL="0" lvl="0" indent="0" eaLnBrk="1" hangingPunct="1">
              <a:spcBef>
                <a:spcPct val="0"/>
              </a:spcBef>
              <a:buNone/>
            </a:pPr>
            <a:r>
              <a:rPr lang="en-US" altLang="en-US" sz="2400" b="1" kern="1200" dirty="0">
                <a:solidFill>
                  <a:prstClr val="black"/>
                </a:solidFill>
                <a:latin typeface="Arial" panose="020B0604020202020204" pitchFamily="34" charset="0"/>
                <a:ea typeface="MS PGothic" charset="-128"/>
                <a:cs typeface="Arial" panose="020B0604020202020204" pitchFamily="34" charset="0"/>
              </a:rPr>
              <a:t>If </a:t>
            </a:r>
          </a:p>
        </p:txBody>
      </p:sp>
      <p:graphicFrame>
        <p:nvGraphicFramePr>
          <p:cNvPr id="5" name="Object 4">
            <a:extLst>
              <a:ext uri="{FF2B5EF4-FFF2-40B4-BE49-F238E27FC236}">
                <a16:creationId xmlns:a16="http://schemas.microsoft.com/office/drawing/2014/main" id="{710688AB-7412-4BA8-A031-E32B89BA2B71}"/>
              </a:ext>
            </a:extLst>
          </p:cNvPr>
          <p:cNvGraphicFramePr>
            <a:graphicFrameLocks noChangeAspect="1"/>
          </p:cNvGraphicFramePr>
          <p:nvPr>
            <p:extLst>
              <p:ext uri="{D42A27DB-BD31-4B8C-83A1-F6EECF244321}">
                <p14:modId xmlns:p14="http://schemas.microsoft.com/office/powerpoint/2010/main" val="3748469036"/>
              </p:ext>
            </p:extLst>
          </p:nvPr>
        </p:nvGraphicFramePr>
        <p:xfrm>
          <a:off x="957544" y="3095527"/>
          <a:ext cx="2768600" cy="508000"/>
        </p:xfrm>
        <a:graphic>
          <a:graphicData uri="http://schemas.openxmlformats.org/presentationml/2006/ole">
            <mc:AlternateContent xmlns:mc="http://schemas.openxmlformats.org/markup-compatibility/2006">
              <mc:Choice xmlns:v="urn:schemas-microsoft-com:vml" Requires="v">
                <p:oleObj spid="_x0000_s21220" name="Equation" r:id="rId4" imgW="2768400" imgH="507960" progId="Equation.DSMT4">
                  <p:embed/>
                </p:oleObj>
              </mc:Choice>
              <mc:Fallback>
                <p:oleObj name="Equation" r:id="rId4" imgW="2768400" imgH="507960" progId="Equation.DSMT4">
                  <p:embed/>
                  <p:pic>
                    <p:nvPicPr>
                      <p:cNvPr id="0" name=""/>
                      <p:cNvPicPr/>
                      <p:nvPr/>
                    </p:nvPicPr>
                    <p:blipFill>
                      <a:blip r:embed="rId5"/>
                      <a:stretch>
                        <a:fillRect/>
                      </a:stretch>
                    </p:blipFill>
                    <p:spPr>
                      <a:xfrm>
                        <a:off x="957544" y="3095527"/>
                        <a:ext cx="2768600" cy="508000"/>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id="{96073699-F0CD-42D6-9F3B-C0CAAA5345F5}"/>
              </a:ext>
            </a:extLst>
          </p:cNvPr>
          <p:cNvSpPr>
            <a:spLocks noGrp="1"/>
          </p:cNvSpPr>
          <p:nvPr>
            <p:ph sz="quarter" idx="19"/>
          </p:nvPr>
        </p:nvSpPr>
        <p:spPr>
          <a:xfrm>
            <a:off x="3765904" y="3096445"/>
            <a:ext cx="4680346" cy="504006"/>
          </a:xfrm>
        </p:spPr>
        <p:txBody>
          <a:bodyPr/>
          <a:lstStyle/>
          <a:p>
            <a:pPr marL="0" indent="0">
              <a:buNone/>
            </a:pPr>
            <a:r>
              <a:rPr lang="en-US" altLang="en-US" sz="2400" b="1" kern="1200" dirty="0">
                <a:solidFill>
                  <a:prstClr val="black"/>
                </a:solidFill>
                <a:latin typeface="Arial" panose="020B0604020202020204" pitchFamily="34" charset="0"/>
                <a:ea typeface="MS PGothic" charset="-128"/>
                <a:cs typeface="Arial" panose="020B0604020202020204" pitchFamily="34" charset="0"/>
              </a:rPr>
              <a:t>for a solution, what is its pH?</a:t>
            </a:r>
            <a:endParaRPr lang="en-GB" dirty="0">
              <a:latin typeface="Arial" panose="020B0604020202020204" pitchFamily="34" charset="0"/>
              <a:cs typeface="Arial" panose="020B0604020202020204" pitchFamily="34" charset="0"/>
            </a:endParaRPr>
          </a:p>
        </p:txBody>
      </p:sp>
      <p:graphicFrame>
        <p:nvGraphicFramePr>
          <p:cNvPr id="7" name="Object 6">
            <a:extLst>
              <a:ext uri="{FF2B5EF4-FFF2-40B4-BE49-F238E27FC236}">
                <a16:creationId xmlns:a16="http://schemas.microsoft.com/office/drawing/2014/main" id="{75BA8165-8D99-416E-8700-56035EF9138C}"/>
              </a:ext>
            </a:extLst>
          </p:cNvPr>
          <p:cNvGraphicFramePr>
            <a:graphicFrameLocks noChangeAspect="1"/>
          </p:cNvGraphicFramePr>
          <p:nvPr>
            <p:extLst>
              <p:ext uri="{D42A27DB-BD31-4B8C-83A1-F6EECF244321}">
                <p14:modId xmlns:p14="http://schemas.microsoft.com/office/powerpoint/2010/main" val="2543935964"/>
              </p:ext>
            </p:extLst>
          </p:nvPr>
        </p:nvGraphicFramePr>
        <p:xfrm>
          <a:off x="3319273" y="3618324"/>
          <a:ext cx="2400300" cy="508000"/>
        </p:xfrm>
        <a:graphic>
          <a:graphicData uri="http://schemas.openxmlformats.org/presentationml/2006/ole">
            <mc:AlternateContent xmlns:mc="http://schemas.openxmlformats.org/markup-compatibility/2006">
              <mc:Choice xmlns:v="urn:schemas-microsoft-com:vml" Requires="v">
                <p:oleObj spid="_x0000_s21221" name="Equation" r:id="rId6" imgW="2400120" imgH="507960" progId="Equation.DSMT4">
                  <p:embed/>
                </p:oleObj>
              </mc:Choice>
              <mc:Fallback>
                <p:oleObj name="Equation" r:id="rId6" imgW="2400120" imgH="507960" progId="Equation.DSMT4">
                  <p:embed/>
                  <p:pic>
                    <p:nvPicPr>
                      <p:cNvPr id="0" name=""/>
                      <p:cNvPicPr/>
                      <p:nvPr/>
                    </p:nvPicPr>
                    <p:blipFill>
                      <a:blip r:embed="rId7"/>
                      <a:stretch>
                        <a:fillRect/>
                      </a:stretch>
                    </p:blipFill>
                    <p:spPr>
                      <a:xfrm>
                        <a:off x="3319273" y="3618324"/>
                        <a:ext cx="2400300" cy="5080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3C0D46D8-3474-4485-9C3D-A4A3DDE7014E}"/>
              </a:ext>
            </a:extLst>
          </p:cNvPr>
          <p:cNvGraphicFramePr>
            <a:graphicFrameLocks noChangeAspect="1"/>
          </p:cNvGraphicFramePr>
          <p:nvPr>
            <p:extLst>
              <p:ext uri="{D42A27DB-BD31-4B8C-83A1-F6EECF244321}">
                <p14:modId xmlns:p14="http://schemas.microsoft.com/office/powerpoint/2010/main" val="3886425751"/>
              </p:ext>
            </p:extLst>
          </p:nvPr>
        </p:nvGraphicFramePr>
        <p:xfrm>
          <a:off x="3246438" y="4291013"/>
          <a:ext cx="2781300" cy="508000"/>
        </p:xfrm>
        <a:graphic>
          <a:graphicData uri="http://schemas.openxmlformats.org/presentationml/2006/ole">
            <mc:AlternateContent xmlns:mc="http://schemas.openxmlformats.org/markup-compatibility/2006">
              <mc:Choice xmlns:v="urn:schemas-microsoft-com:vml" Requires="v">
                <p:oleObj spid="_x0000_s21222" name="Equation" r:id="rId8" imgW="2781000" imgH="507960" progId="Equation.DSMT4">
                  <p:embed/>
                </p:oleObj>
              </mc:Choice>
              <mc:Fallback>
                <p:oleObj name="Equation" r:id="rId8" imgW="2781000" imgH="507960" progId="Equation.DSMT4">
                  <p:embed/>
                  <p:pic>
                    <p:nvPicPr>
                      <p:cNvPr id="0" name=""/>
                      <p:cNvPicPr/>
                      <p:nvPr/>
                    </p:nvPicPr>
                    <p:blipFill>
                      <a:blip r:embed="rId9"/>
                      <a:stretch>
                        <a:fillRect/>
                      </a:stretch>
                    </p:blipFill>
                    <p:spPr>
                      <a:xfrm>
                        <a:off x="3246438" y="4291013"/>
                        <a:ext cx="2781300" cy="508000"/>
                      </a:xfrm>
                      <a:prstGeom prst="rect">
                        <a:avLst/>
                      </a:prstGeom>
                    </p:spPr>
                  </p:pic>
                </p:oleObj>
              </mc:Fallback>
            </mc:AlternateContent>
          </a:graphicData>
        </a:graphic>
      </p:graphicFrame>
      <p:sp>
        <p:nvSpPr>
          <p:cNvPr id="13" name="Content Placeholder 12">
            <a:extLst>
              <a:ext uri="{FF2B5EF4-FFF2-40B4-BE49-F238E27FC236}">
                <a16:creationId xmlns:a16="http://schemas.microsoft.com/office/drawing/2014/main" id="{6792A202-C06C-4EE9-BF6A-6DA896BAA98F}"/>
              </a:ext>
            </a:extLst>
          </p:cNvPr>
          <p:cNvSpPr>
            <a:spLocks noGrp="1"/>
          </p:cNvSpPr>
          <p:nvPr>
            <p:ph sz="quarter" idx="20"/>
          </p:nvPr>
        </p:nvSpPr>
        <p:spPr>
          <a:xfrm>
            <a:off x="6849752" y="4285325"/>
            <a:ext cx="1403350" cy="447155"/>
          </a:xfrm>
        </p:spPr>
        <p:txBody>
          <a:bodyPr/>
          <a:lstStyle/>
          <a:p>
            <a:pPr marL="0" indent="0">
              <a:buNone/>
            </a:pPr>
            <a:r>
              <a:rPr lang="en-US" altLang="en-US" sz="2400" b="1" kern="1200" dirty="0">
                <a:solidFill>
                  <a:srgbClr val="D90000"/>
                </a:solidFill>
                <a:latin typeface="Arial" panose="020B0604020202020204" pitchFamily="34" charset="0"/>
                <a:ea typeface="MS PGothic" charset="-128"/>
                <a:cs typeface="Arial" panose="020B0604020202020204" pitchFamily="34" charset="0"/>
              </a:rPr>
              <a:t>2 digits</a:t>
            </a:r>
            <a:endParaRPr lang="en-GB" dirty="0">
              <a:latin typeface="Arial" panose="020B0604020202020204" pitchFamily="34" charset="0"/>
              <a:cs typeface="Arial" panose="020B0604020202020204" pitchFamily="34" charset="0"/>
            </a:endParaRPr>
          </a:p>
        </p:txBody>
      </p:sp>
      <p:sp>
        <p:nvSpPr>
          <p:cNvPr id="23" name="Content Placeholder 16"/>
          <p:cNvSpPr>
            <a:spLocks noGrp="1"/>
          </p:cNvSpPr>
          <p:nvPr>
            <p:ph sz="quarter" idx="14"/>
          </p:nvPr>
        </p:nvSpPr>
        <p:spPr>
          <a:xfrm>
            <a:off x="3235336" y="4914700"/>
            <a:ext cx="5456856" cy="361793"/>
          </a:xfrm>
        </p:spPr>
        <p:txBody>
          <a:bodyPr anchor="ctr"/>
          <a:lstStyle/>
          <a:p>
            <a:pPr marL="0" indent="0" eaLnBrk="1" hangingPunct="1">
              <a:spcBef>
                <a:spcPct val="0"/>
              </a:spcBef>
              <a:buNone/>
            </a:pPr>
            <a:r>
              <a:rPr lang="en-US" altLang="en-US" sz="2400" b="1" i="0" kern="1200" dirty="0">
                <a:latin typeface="Arial" panose="020B0604020202020204" pitchFamily="34" charset="0"/>
                <a:ea typeface="MS PGothic" charset="-128"/>
                <a:cs typeface="Arial" panose="020B0604020202020204" pitchFamily="34" charset="0"/>
              </a:rPr>
              <a:t>pH</a:t>
            </a:r>
            <a:r>
              <a:rPr lang="en-US" altLang="en-US" sz="2400" b="1" kern="1200" dirty="0">
                <a:latin typeface="Arial" panose="020B0604020202020204" pitchFamily="34" charset="0"/>
                <a:ea typeface="Cambria Math" panose="02040503050406030204" pitchFamily="18" charset="0"/>
                <a:cs typeface="Arial" panose="020B0604020202020204" pitchFamily="34" charset="0"/>
              </a:rPr>
              <a:t> = − </a:t>
            </a:r>
            <a:r>
              <a:rPr lang="en-US" altLang="en-US" sz="2400" b="1" i="0" kern="1200" dirty="0">
                <a:latin typeface="Arial" panose="020B0604020202020204" pitchFamily="34" charset="0"/>
                <a:ea typeface="Cambria Math" panose="02040503050406030204" pitchFamily="18" charset="0"/>
                <a:cs typeface="Arial" panose="020B0604020202020204" pitchFamily="34" charset="0"/>
              </a:rPr>
              <a:t>(− 4.92)</a:t>
            </a:r>
            <a:r>
              <a:rPr lang="en-US" altLang="en-US" sz="2400" b="1" kern="1200" dirty="0">
                <a:solidFill>
                  <a:srgbClr val="FF0000"/>
                </a:solidFill>
                <a:latin typeface="Arial" panose="020B0604020202020204" pitchFamily="34" charset="0"/>
                <a:ea typeface="MS PGothic" charset="-128"/>
                <a:cs typeface="Arial" panose="020B0604020202020204" pitchFamily="34" charset="0"/>
              </a:rPr>
              <a:t> </a:t>
            </a:r>
            <a:r>
              <a:rPr lang="en-US" altLang="en-US" sz="2400" b="1" kern="1200" dirty="0">
                <a:solidFill>
                  <a:srgbClr val="D90000"/>
                </a:solidFill>
                <a:latin typeface="Arial" panose="020B0604020202020204" pitchFamily="34" charset="0"/>
                <a:ea typeface="MS PGothic" charset="-128"/>
                <a:cs typeface="Arial" panose="020B0604020202020204" pitchFamily="34" charset="0"/>
              </a:rPr>
              <a:t>2 decimal places</a:t>
            </a:r>
          </a:p>
        </p:txBody>
      </p:sp>
      <p:sp>
        <p:nvSpPr>
          <p:cNvPr id="4" name="Content Placeholder 3"/>
          <p:cNvSpPr>
            <a:spLocks noGrp="1"/>
          </p:cNvSpPr>
          <p:nvPr>
            <p:ph sz="quarter" idx="16"/>
          </p:nvPr>
        </p:nvSpPr>
        <p:spPr>
          <a:xfrm>
            <a:off x="3244561" y="5528707"/>
            <a:ext cx="1662476" cy="406505"/>
          </a:xfrm>
        </p:spPr>
        <p:txBody>
          <a:bodyPr anchor="ctr"/>
          <a:lstStyle/>
          <a:p>
            <a:pPr marL="0" indent="0">
              <a:buNone/>
            </a:pPr>
            <a:r>
              <a:rPr lang="en-US" sz="2400" b="1" i="0" dirty="0">
                <a:latin typeface="Arial" panose="020B0604020202020204" pitchFamily="34" charset="0"/>
                <a:cs typeface="Arial" panose="020B0604020202020204" pitchFamily="34" charset="0"/>
              </a:rPr>
              <a:t>pH</a:t>
            </a:r>
            <a:r>
              <a:rPr lang="en-US" sz="2400" b="1" dirty="0">
                <a:latin typeface="Arial" panose="020B0604020202020204" pitchFamily="34" charset="0"/>
                <a:ea typeface="Cambria Math" panose="02040503050406030204" pitchFamily="18" charset="0"/>
                <a:cs typeface="Arial" panose="020B0604020202020204" pitchFamily="34" charset="0"/>
              </a:rPr>
              <a:t> = </a:t>
            </a:r>
            <a:r>
              <a:rPr lang="en-US" sz="2400" b="1" i="0" dirty="0">
                <a:latin typeface="Arial" panose="020B0604020202020204" pitchFamily="34" charset="0"/>
                <a:ea typeface="Cambria Math" panose="02040503050406030204" pitchFamily="18" charset="0"/>
                <a:cs typeface="Arial" panose="020B0604020202020204" pitchFamily="34" charset="0"/>
              </a:rPr>
              <a:t>4.92</a:t>
            </a:r>
            <a:endParaRPr lang="en-GB" sz="2400" b="1" dirty="0">
              <a:latin typeface="Arial" panose="020B0604020202020204" pitchFamily="34" charset="0"/>
              <a:cs typeface="Arial" panose="020B0604020202020204" pitchFamily="34" charset="0"/>
            </a:endParaRPr>
          </a:p>
        </p:txBody>
      </p:sp>
      <p:sp>
        <p:nvSpPr>
          <p:cNvPr id="24" name="Content Placeholder 20"/>
          <p:cNvSpPr>
            <a:spLocks noGrp="1"/>
          </p:cNvSpPr>
          <p:nvPr>
            <p:ph sz="quarter" idx="15"/>
          </p:nvPr>
        </p:nvSpPr>
        <p:spPr>
          <a:xfrm>
            <a:off x="971600" y="6167601"/>
            <a:ext cx="6454930" cy="447155"/>
          </a:xfrm>
        </p:spPr>
        <p:txBody>
          <a:bodyPr/>
          <a:lstStyle/>
          <a:p>
            <a:pPr eaLnBrk="1" hangingPunct="1">
              <a:spcBef>
                <a:spcPct val="0"/>
              </a:spcBef>
              <a:buFontTx/>
              <a:buNone/>
            </a:pPr>
            <a:r>
              <a:rPr lang="en-US" altLang="en-US" sz="2400" b="1" dirty="0">
                <a:cs typeface="Arial" panose="020B0604020202020204" pitchFamily="34" charset="0"/>
              </a:rPr>
              <a:t>The solution is </a:t>
            </a:r>
            <a:r>
              <a:rPr lang="en-US" altLang="en-US" sz="2400" b="1" dirty="0">
                <a:solidFill>
                  <a:srgbClr val="D90000"/>
                </a:solidFill>
                <a:cs typeface="Arial" panose="020B0604020202020204" pitchFamily="34" charset="0"/>
              </a:rPr>
              <a:t>acidic</a:t>
            </a:r>
            <a:r>
              <a:rPr lang="en-US" altLang="en-US" sz="2400" b="1" dirty="0">
                <a:solidFill>
                  <a:srgbClr val="FF0000"/>
                </a:solidFill>
                <a:cs typeface="Arial" panose="020B0604020202020204" pitchFamily="34" charset="0"/>
              </a:rPr>
              <a:t> </a:t>
            </a:r>
            <a:r>
              <a:rPr lang="en-US" altLang="en-US" sz="2400" b="1" dirty="0">
                <a:cs typeface="Arial" panose="020B0604020202020204" pitchFamily="34" charset="0"/>
              </a:rPr>
              <a:t>because the </a:t>
            </a:r>
            <a:r>
              <a:rPr lang="en-US" altLang="en-US" sz="2400" b="1" i="0" dirty="0">
                <a:solidFill>
                  <a:srgbClr val="D90000"/>
                </a:solidFill>
                <a:cs typeface="Arial" panose="020B0604020202020204" pitchFamily="34" charset="0"/>
              </a:rPr>
              <a:t>pH</a:t>
            </a:r>
            <a:r>
              <a:rPr lang="en-US" altLang="en-US" sz="2400" b="1" dirty="0">
                <a:solidFill>
                  <a:srgbClr val="D90000"/>
                </a:solidFill>
                <a:ea typeface="Cambria Math" panose="02040503050406030204" pitchFamily="18" charset="0"/>
                <a:cs typeface="Arial" panose="020B0604020202020204" pitchFamily="34" charset="0"/>
              </a:rPr>
              <a:t> &lt; </a:t>
            </a:r>
            <a:r>
              <a:rPr lang="en-US" altLang="en-US" sz="2400" b="1" i="0" dirty="0">
                <a:solidFill>
                  <a:srgbClr val="D90000"/>
                </a:solidFill>
                <a:ea typeface="Cambria Math" panose="02040503050406030204" pitchFamily="18" charset="0"/>
                <a:cs typeface="Arial" panose="020B0604020202020204" pitchFamily="34" charset="0"/>
              </a:rPr>
              <a:t>7</a:t>
            </a:r>
            <a:r>
              <a:rPr lang="en-US" altLang="en-US" sz="2400" b="1" dirty="0">
                <a:cs typeface="Arial" panose="020B0604020202020204" pitchFamily="34" charset="0"/>
              </a:rP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91217"/>
            <a:ext cx="8229600" cy="400615"/>
          </a:xfrm>
        </p:spPr>
        <p:txBody>
          <a:bodyPr/>
          <a:lstStyle/>
          <a:p>
            <a:pPr eaLnBrk="1" hangingPunct="1"/>
            <a:r>
              <a:rPr lang="en-US" altLang="en-US" sz="3200" b="1" dirty="0">
                <a:ea typeface="MS PGothic" charset="-128"/>
                <a:cs typeface="ＭＳ Ｐゴシック" charset="-128"/>
              </a:rPr>
              <a:t>9.1	Introduction to Acids and Bases (3)</a:t>
            </a:r>
            <a:endParaRPr lang="en-GB" sz="3200" b="1" dirty="0">
              <a:ea typeface="MS PGothic" charset="-128"/>
              <a:cs typeface="ＭＳ Ｐゴシック" charset="-128"/>
            </a:endParaRPr>
          </a:p>
        </p:txBody>
      </p:sp>
      <p:sp>
        <p:nvSpPr>
          <p:cNvPr id="17" name="Content Placeholder 6"/>
          <p:cNvSpPr>
            <a:spLocks noGrp="1"/>
          </p:cNvSpPr>
          <p:nvPr>
            <p:ph sz="quarter" idx="10"/>
          </p:nvPr>
        </p:nvSpPr>
        <p:spPr>
          <a:xfrm>
            <a:off x="659686" y="1140499"/>
            <a:ext cx="8075612" cy="2050912"/>
          </a:xfrm>
          <a:noFill/>
        </p:spPr>
        <p:txBody>
          <a:bodyPr/>
          <a:lstStyle/>
          <a:p>
            <a:pPr marL="0" indent="0" eaLnBrk="1" hangingPunct="1">
              <a:spcBef>
                <a:spcPct val="0"/>
              </a:spcBef>
              <a:spcAft>
                <a:spcPts val="2500"/>
              </a:spcAft>
              <a:buNone/>
            </a:pPr>
            <a:r>
              <a:rPr lang="en-US" altLang="en-US" sz="2400" b="1" kern="1200" dirty="0">
                <a:latin typeface="Arial" charset="0"/>
                <a:ea typeface="MS PGothic" charset="-128"/>
                <a:cs typeface="ＭＳ Ｐゴシック" charset="-128"/>
              </a:rPr>
              <a:t>The </a:t>
            </a:r>
            <a:r>
              <a:rPr lang="en-US" altLang="en-US" sz="2400" b="1" kern="1200" dirty="0" err="1">
                <a:latin typeface="Arial" charset="0"/>
                <a:ea typeface="MS PGothic" charset="-128"/>
                <a:cs typeface="ＭＳ Ｐゴシック" charset="-128"/>
              </a:rPr>
              <a:t>Brønsted</a:t>
            </a:r>
            <a:r>
              <a:rPr lang="en-US" altLang="en-US" sz="2400" b="1" kern="1200" dirty="0">
                <a:latin typeface="Arial" charset="0"/>
                <a:ea typeface="MS PGothic" charset="-128"/>
                <a:cs typeface="ＭＳ Ｐゴシック" charset="-128"/>
              </a:rPr>
              <a:t>–Lowry definition is more widely used:</a:t>
            </a:r>
          </a:p>
          <a:p>
            <a:pPr marL="401638" indent="-228600" eaLnBrk="1" hangingPunct="1">
              <a:spcBef>
                <a:spcPct val="0"/>
              </a:spcBef>
              <a:spcAft>
                <a:spcPts val="3000"/>
              </a:spcAft>
            </a:pPr>
            <a:r>
              <a:rPr lang="en-US" altLang="en-US" sz="2400" b="1" dirty="0"/>
              <a:t>A </a:t>
            </a:r>
            <a:r>
              <a:rPr lang="en-US" altLang="en-US" sz="2400" b="1" dirty="0" err="1"/>
              <a:t>Brønsted</a:t>
            </a:r>
            <a:r>
              <a:rPr lang="en-US" altLang="en-US" sz="2400" b="1" dirty="0"/>
              <a:t>–Lowry acid is a </a:t>
            </a:r>
            <a:r>
              <a:rPr lang="en-US" altLang="en-US" sz="2400" b="1" dirty="0">
                <a:solidFill>
                  <a:srgbClr val="D90000"/>
                </a:solidFill>
              </a:rPr>
              <a:t>proton </a:t>
            </a:r>
            <a:endParaRPr lang="en-US" altLang="en-US" sz="2400" b="1" dirty="0"/>
          </a:p>
        </p:txBody>
      </p:sp>
      <p:graphicFrame>
        <p:nvGraphicFramePr>
          <p:cNvPr id="44" name="Object 43">
            <a:extLst>
              <a:ext uri="{FF2B5EF4-FFF2-40B4-BE49-F238E27FC236}">
                <a16:creationId xmlns:a16="http://schemas.microsoft.com/office/drawing/2014/main" id="{230A0088-9409-4785-8957-EA478598FBBD}"/>
              </a:ext>
            </a:extLst>
          </p:cNvPr>
          <p:cNvGraphicFramePr>
            <a:graphicFrameLocks noChangeAspect="1"/>
          </p:cNvGraphicFramePr>
          <p:nvPr>
            <p:extLst>
              <p:ext uri="{D42A27DB-BD31-4B8C-83A1-F6EECF244321}">
                <p14:modId xmlns:p14="http://schemas.microsoft.com/office/powerpoint/2010/main" val="2251833221"/>
              </p:ext>
            </p:extLst>
          </p:nvPr>
        </p:nvGraphicFramePr>
        <p:xfrm>
          <a:off x="6270650" y="1844824"/>
          <a:ext cx="660400" cy="508000"/>
        </p:xfrm>
        <a:graphic>
          <a:graphicData uri="http://schemas.openxmlformats.org/presentationml/2006/ole">
            <mc:AlternateContent xmlns:mc="http://schemas.openxmlformats.org/markup-compatibility/2006">
              <mc:Choice xmlns:v="urn:schemas-microsoft-com:vml" Requires="v">
                <p:oleObj spid="_x0000_s35324" name="Equation" r:id="rId4" imgW="660240" imgH="507960" progId="Equation.DSMT4">
                  <p:embed/>
                </p:oleObj>
              </mc:Choice>
              <mc:Fallback>
                <p:oleObj name="Equation" r:id="rId4" imgW="660240" imgH="507960" progId="Equation.DSMT4">
                  <p:embed/>
                  <p:pic>
                    <p:nvPicPr>
                      <p:cNvPr id="0" name=""/>
                      <p:cNvPicPr/>
                      <p:nvPr/>
                    </p:nvPicPr>
                    <p:blipFill>
                      <a:blip r:embed="rId5"/>
                      <a:stretch>
                        <a:fillRect/>
                      </a:stretch>
                    </p:blipFill>
                    <p:spPr>
                      <a:xfrm>
                        <a:off x="6270650" y="1844824"/>
                        <a:ext cx="660400" cy="508000"/>
                      </a:xfrm>
                      <a:prstGeom prst="rect">
                        <a:avLst/>
                      </a:prstGeom>
                    </p:spPr>
                  </p:pic>
                </p:oleObj>
              </mc:Fallback>
            </mc:AlternateContent>
          </a:graphicData>
        </a:graphic>
      </p:graphicFrame>
      <p:sp>
        <p:nvSpPr>
          <p:cNvPr id="3" name="Content Placeholder 2">
            <a:extLst>
              <a:ext uri="{FF2B5EF4-FFF2-40B4-BE49-F238E27FC236}">
                <a16:creationId xmlns:a16="http://schemas.microsoft.com/office/drawing/2014/main" id="{B2C4DDA1-B76D-431F-8462-A1E81C0A96B4}"/>
              </a:ext>
            </a:extLst>
          </p:cNvPr>
          <p:cNvSpPr>
            <a:spLocks noGrp="1"/>
          </p:cNvSpPr>
          <p:nvPr>
            <p:ph sz="quarter" idx="15"/>
          </p:nvPr>
        </p:nvSpPr>
        <p:spPr>
          <a:xfrm>
            <a:off x="6923195" y="1837985"/>
            <a:ext cx="1279992" cy="440777"/>
          </a:xfrm>
        </p:spPr>
        <p:txBody>
          <a:bodyPr/>
          <a:lstStyle/>
          <a:p>
            <a:pPr marL="0" indent="0">
              <a:buNone/>
            </a:pPr>
            <a:r>
              <a:rPr lang="en-US" altLang="en-US" sz="2400" b="1" dirty="0">
                <a:solidFill>
                  <a:srgbClr val="D90000"/>
                </a:solidFill>
              </a:rPr>
              <a:t>donor</a:t>
            </a:r>
            <a:r>
              <a:rPr lang="en-US" altLang="en-US" sz="2400" b="1" dirty="0">
                <a:solidFill>
                  <a:srgbClr val="000000"/>
                </a:solidFill>
              </a:rPr>
              <a:t>.</a:t>
            </a:r>
            <a:endParaRPr lang="en-GB" dirty="0"/>
          </a:p>
        </p:txBody>
      </p:sp>
      <p:sp>
        <p:nvSpPr>
          <p:cNvPr id="6" name="Content Placeholder 5">
            <a:extLst>
              <a:ext uri="{FF2B5EF4-FFF2-40B4-BE49-F238E27FC236}">
                <a16:creationId xmlns:a16="http://schemas.microsoft.com/office/drawing/2014/main" id="{F8BE049A-9997-4C65-AA49-49838CF27E78}"/>
              </a:ext>
            </a:extLst>
          </p:cNvPr>
          <p:cNvSpPr>
            <a:spLocks noGrp="1"/>
          </p:cNvSpPr>
          <p:nvPr>
            <p:ph sz="quarter" idx="17"/>
          </p:nvPr>
        </p:nvSpPr>
        <p:spPr>
          <a:xfrm>
            <a:off x="835424" y="2584068"/>
            <a:ext cx="5379985" cy="440778"/>
          </a:xfrm>
        </p:spPr>
        <p:txBody>
          <a:bodyPr/>
          <a:lstStyle/>
          <a:p>
            <a:pPr marL="230400" indent="-230400"/>
            <a:r>
              <a:rPr lang="en-US" altLang="en-US" sz="2400" b="1" dirty="0">
                <a:solidFill>
                  <a:prstClr val="black"/>
                </a:solidFill>
              </a:rPr>
              <a:t>A </a:t>
            </a:r>
            <a:r>
              <a:rPr lang="en-US" altLang="en-US" sz="2400" b="1" dirty="0" err="1">
                <a:solidFill>
                  <a:prstClr val="black"/>
                </a:solidFill>
              </a:rPr>
              <a:t>Brønsted</a:t>
            </a:r>
            <a:r>
              <a:rPr lang="en-US" altLang="en-US" sz="2400" b="1" dirty="0">
                <a:solidFill>
                  <a:prstClr val="black"/>
                </a:solidFill>
              </a:rPr>
              <a:t>–Lowry base is a </a:t>
            </a:r>
            <a:r>
              <a:rPr lang="en-US" altLang="en-US" sz="2400" b="1" dirty="0">
                <a:solidFill>
                  <a:srgbClr val="3366FF"/>
                </a:solidFill>
              </a:rPr>
              <a:t>proton</a:t>
            </a:r>
            <a:endParaRPr lang="en-GB" dirty="0"/>
          </a:p>
        </p:txBody>
      </p:sp>
      <p:graphicFrame>
        <p:nvGraphicFramePr>
          <p:cNvPr id="45" name="Object 44">
            <a:extLst>
              <a:ext uri="{FF2B5EF4-FFF2-40B4-BE49-F238E27FC236}">
                <a16:creationId xmlns:a16="http://schemas.microsoft.com/office/drawing/2014/main" id="{796C8DF8-BA17-467C-B2B6-6B2272294A7E}"/>
              </a:ext>
            </a:extLst>
          </p:cNvPr>
          <p:cNvGraphicFramePr>
            <a:graphicFrameLocks noChangeAspect="1"/>
          </p:cNvGraphicFramePr>
          <p:nvPr>
            <p:extLst>
              <p:ext uri="{D42A27DB-BD31-4B8C-83A1-F6EECF244321}">
                <p14:modId xmlns:p14="http://schemas.microsoft.com/office/powerpoint/2010/main" val="4200345094"/>
              </p:ext>
            </p:extLst>
          </p:nvPr>
        </p:nvGraphicFramePr>
        <p:xfrm>
          <a:off x="6165688" y="2587078"/>
          <a:ext cx="660400" cy="508000"/>
        </p:xfrm>
        <a:graphic>
          <a:graphicData uri="http://schemas.openxmlformats.org/presentationml/2006/ole">
            <mc:AlternateContent xmlns:mc="http://schemas.openxmlformats.org/markup-compatibility/2006">
              <mc:Choice xmlns:v="urn:schemas-microsoft-com:vml" Requires="v">
                <p:oleObj spid="_x0000_s35325" name="Equation" r:id="rId6" imgW="660240" imgH="507960" progId="Equation.DSMT4">
                  <p:embed/>
                </p:oleObj>
              </mc:Choice>
              <mc:Fallback>
                <p:oleObj name="Equation" r:id="rId6" imgW="660240" imgH="507960" progId="Equation.DSMT4">
                  <p:embed/>
                  <p:pic>
                    <p:nvPicPr>
                      <p:cNvPr id="0" name=""/>
                      <p:cNvPicPr/>
                      <p:nvPr/>
                    </p:nvPicPr>
                    <p:blipFill>
                      <a:blip r:embed="rId7"/>
                      <a:stretch>
                        <a:fillRect/>
                      </a:stretch>
                    </p:blipFill>
                    <p:spPr>
                      <a:xfrm>
                        <a:off x="6165688" y="2587078"/>
                        <a:ext cx="660400" cy="508000"/>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A342515A-F9C4-4256-95E5-E45BD66AAB83}"/>
              </a:ext>
            </a:extLst>
          </p:cNvPr>
          <p:cNvSpPr>
            <a:spLocks noGrp="1"/>
          </p:cNvSpPr>
          <p:nvPr>
            <p:ph sz="quarter" idx="18"/>
          </p:nvPr>
        </p:nvSpPr>
        <p:spPr>
          <a:xfrm>
            <a:off x="6818736" y="2584067"/>
            <a:ext cx="1704960" cy="607343"/>
          </a:xfrm>
        </p:spPr>
        <p:txBody>
          <a:bodyPr/>
          <a:lstStyle/>
          <a:p>
            <a:pPr marL="0" indent="0">
              <a:buNone/>
            </a:pPr>
            <a:r>
              <a:rPr lang="en-US" altLang="en-US" sz="2400" b="1" dirty="0">
                <a:solidFill>
                  <a:srgbClr val="3366FF"/>
                </a:solidFill>
              </a:rPr>
              <a:t>acceptor</a:t>
            </a:r>
            <a:r>
              <a:rPr lang="en-US" altLang="en-US" sz="2400" b="1" dirty="0">
                <a:solidFill>
                  <a:prstClr val="black"/>
                </a:solidFill>
              </a:rPr>
              <a:t>.</a:t>
            </a:r>
            <a:endParaRPr lang="en-GB" dirty="0"/>
          </a:p>
        </p:txBody>
      </p:sp>
      <p:pic>
        <p:nvPicPr>
          <p:cNvPr id="24" name="Picture 1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7356" y="3036482"/>
            <a:ext cx="7874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18" name="Content Placeholder 8"/>
          <p:cNvSpPr>
            <a:spLocks noGrp="1"/>
          </p:cNvSpPr>
          <p:nvPr>
            <p:ph sz="quarter" idx="11"/>
          </p:nvPr>
        </p:nvSpPr>
        <p:spPr>
          <a:xfrm>
            <a:off x="1293249" y="3242800"/>
            <a:ext cx="3638792" cy="354998"/>
          </a:xfrm>
        </p:spPr>
        <p:txBody>
          <a:bodyPr anchor="ctr"/>
          <a:lstStyle/>
          <a:p>
            <a:pPr marL="0" indent="0" eaLnBrk="1" hangingPunct="1">
              <a:spcBef>
                <a:spcPct val="0"/>
              </a:spcBef>
              <a:buNone/>
            </a:pPr>
            <a:r>
              <a:rPr lang="en-US" altLang="en-US" sz="2400" b="1" kern="1200" dirty="0">
                <a:solidFill>
                  <a:srgbClr val="D90000"/>
                </a:solidFill>
                <a:latin typeface="Arial" charset="0"/>
                <a:ea typeface="MS PGothic" charset="-128"/>
                <a:cs typeface="ＭＳ Ｐゴシック" charset="-128"/>
              </a:rPr>
              <a:t>This proton is donated.</a:t>
            </a:r>
          </a:p>
        </p:txBody>
      </p:sp>
      <p:graphicFrame>
        <p:nvGraphicFramePr>
          <p:cNvPr id="2" name="Object 1">
            <a:extLst>
              <a:ext uri="{FF2B5EF4-FFF2-40B4-BE49-F238E27FC236}">
                <a16:creationId xmlns:a16="http://schemas.microsoft.com/office/drawing/2014/main" id="{ADEAE3B0-CE3E-4037-8827-647A41B91C72}"/>
              </a:ext>
            </a:extLst>
          </p:cNvPr>
          <p:cNvGraphicFramePr>
            <a:graphicFrameLocks noChangeAspect="1"/>
          </p:cNvGraphicFramePr>
          <p:nvPr>
            <p:extLst>
              <p:ext uri="{D42A27DB-BD31-4B8C-83A1-F6EECF244321}">
                <p14:modId xmlns:p14="http://schemas.microsoft.com/office/powerpoint/2010/main" val="2155246354"/>
              </p:ext>
            </p:extLst>
          </p:nvPr>
        </p:nvGraphicFramePr>
        <p:xfrm>
          <a:off x="925513" y="3776663"/>
          <a:ext cx="5511800" cy="444500"/>
        </p:xfrm>
        <a:graphic>
          <a:graphicData uri="http://schemas.openxmlformats.org/presentationml/2006/ole">
            <mc:AlternateContent xmlns:mc="http://schemas.openxmlformats.org/markup-compatibility/2006">
              <mc:Choice xmlns:v="urn:schemas-microsoft-com:vml" Requires="v">
                <p:oleObj spid="_x0000_s35326" name="Equation" r:id="rId9" imgW="5511600" imgH="444240" progId="Equation.DSMT4">
                  <p:embed/>
                </p:oleObj>
              </mc:Choice>
              <mc:Fallback>
                <p:oleObj name="Equation" r:id="rId9" imgW="5511600" imgH="444240" progId="Equation.DSMT4">
                  <p:embed/>
                  <p:pic>
                    <p:nvPicPr>
                      <p:cNvPr id="0" name=""/>
                      <p:cNvPicPr/>
                      <p:nvPr/>
                    </p:nvPicPr>
                    <p:blipFill>
                      <a:blip r:embed="rId10"/>
                      <a:stretch>
                        <a:fillRect/>
                      </a:stretch>
                    </p:blipFill>
                    <p:spPr>
                      <a:xfrm>
                        <a:off x="925513" y="3776663"/>
                        <a:ext cx="5511800" cy="444500"/>
                      </a:xfrm>
                      <a:prstGeom prst="rect">
                        <a:avLst/>
                      </a:prstGeom>
                    </p:spPr>
                  </p:pic>
                </p:oleObj>
              </mc:Fallback>
            </mc:AlternateContent>
          </a:graphicData>
        </a:graphic>
      </p:graphicFrame>
      <p:pic>
        <p:nvPicPr>
          <p:cNvPr id="25" name="Picture 14"/>
          <p:cNvPicPr>
            <a:picLocks noChangeAspect="1" noChangeArrowheads="1"/>
          </p:cNvPicPr>
          <p:nvPr/>
        </p:nvPicPr>
        <p:blipFill>
          <a:blip r:embed="rId8" cstate="print">
            <a:duotone>
              <a:prstClr val="black"/>
              <a:schemeClr val="bg2">
                <a:lumMod val="75000"/>
                <a:tint val="45000"/>
                <a:satMod val="400000"/>
              </a:schemeClr>
            </a:duotone>
            <a:extLst>
              <a:ext uri="{28A0092B-C50C-407E-A947-70E740481C1C}">
                <a14:useLocalDpi xmlns:a14="http://schemas.microsoft.com/office/drawing/2010/main" val="0"/>
              </a:ext>
            </a:extLst>
          </a:blip>
          <a:srcRect/>
          <a:stretch>
            <a:fillRect/>
          </a:stretch>
        </p:blipFill>
        <p:spPr bwMode="auto">
          <a:xfrm rot="10800000" flipH="1">
            <a:off x="2347593" y="4152092"/>
            <a:ext cx="698747" cy="687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20" name="Content Placeholder 12"/>
          <p:cNvSpPr>
            <a:spLocks noGrp="1"/>
          </p:cNvSpPr>
          <p:nvPr>
            <p:ph sz="quarter" idx="13"/>
          </p:nvPr>
        </p:nvSpPr>
        <p:spPr>
          <a:xfrm>
            <a:off x="3015110" y="4379869"/>
            <a:ext cx="3712340" cy="369550"/>
          </a:xfrm>
        </p:spPr>
        <p:txBody>
          <a:bodyPr anchor="ctr"/>
          <a:lstStyle/>
          <a:p>
            <a:pPr marL="0" indent="0" eaLnBrk="1" hangingPunct="1">
              <a:spcBef>
                <a:spcPct val="0"/>
              </a:spcBef>
              <a:buNone/>
            </a:pPr>
            <a:r>
              <a:rPr lang="en-US" altLang="en-US" sz="2400" b="1" i="0" kern="1200" dirty="0">
                <a:solidFill>
                  <a:srgbClr val="3366FF"/>
                </a:solidFill>
                <a:latin typeface="Arial" panose="020B0604020202020204" pitchFamily="34" charset="0"/>
                <a:ea typeface="MS PGothic" charset="-128"/>
                <a:cs typeface="Arial" panose="020B0604020202020204" pitchFamily="34" charset="0"/>
              </a:rPr>
              <a:t>H</a:t>
            </a:r>
            <a:r>
              <a:rPr lang="en-US" altLang="en-US" sz="2400" b="1" i="0" kern="1200" baseline="-25000" dirty="0">
                <a:solidFill>
                  <a:srgbClr val="3366FF"/>
                </a:solidFill>
                <a:latin typeface="Arial" panose="020B0604020202020204" pitchFamily="34" charset="0"/>
                <a:ea typeface="MS PGothic" charset="-128"/>
                <a:cs typeface="Arial" panose="020B0604020202020204" pitchFamily="34" charset="0"/>
              </a:rPr>
              <a:t>2</a:t>
            </a:r>
            <a:r>
              <a:rPr lang="en-US" altLang="en-US" sz="2400" b="1" i="0" kern="1200" dirty="0">
                <a:solidFill>
                  <a:srgbClr val="3366FF"/>
                </a:solidFill>
                <a:latin typeface="Arial" panose="020B0604020202020204" pitchFamily="34" charset="0"/>
                <a:ea typeface="MS PGothic" charset="-128"/>
                <a:cs typeface="Arial" panose="020B0604020202020204" pitchFamily="34" charset="0"/>
              </a:rPr>
              <a:t>O</a:t>
            </a:r>
            <a:r>
              <a:rPr lang="en-US" altLang="en-US" sz="2400" b="1" kern="1200" dirty="0">
                <a:solidFill>
                  <a:srgbClr val="3366FF"/>
                </a:solidFill>
                <a:latin typeface="Arial" panose="020B0604020202020204" pitchFamily="34" charset="0"/>
                <a:ea typeface="MS PGothic" charset="-128"/>
                <a:cs typeface="Arial" panose="020B0604020202020204" pitchFamily="34" charset="0"/>
              </a:rPr>
              <a:t> accepts the proton.</a:t>
            </a:r>
          </a:p>
        </p:txBody>
      </p:sp>
      <p:sp>
        <p:nvSpPr>
          <p:cNvPr id="21" name="Content Placeholder 14"/>
          <p:cNvSpPr>
            <a:spLocks noGrp="1"/>
          </p:cNvSpPr>
          <p:nvPr>
            <p:ph sz="quarter" idx="14"/>
          </p:nvPr>
        </p:nvSpPr>
        <p:spPr>
          <a:xfrm>
            <a:off x="835424" y="4983163"/>
            <a:ext cx="5379985" cy="1152128"/>
          </a:xfrm>
        </p:spPr>
        <p:txBody>
          <a:bodyPr/>
          <a:lstStyle/>
          <a:p>
            <a:pPr marL="228600" indent="-228600">
              <a:spcAft>
                <a:spcPts val="2200"/>
              </a:spcAft>
              <a:buClr>
                <a:schemeClr val="tx1"/>
              </a:buClr>
            </a:pPr>
            <a:r>
              <a:rPr lang="en-US" altLang="en-US" sz="2400" b="1" dirty="0">
                <a:solidFill>
                  <a:srgbClr val="D90000"/>
                </a:solidFill>
              </a:rPr>
              <a:t>HCl</a:t>
            </a:r>
            <a:r>
              <a:rPr lang="en-US" altLang="en-US" sz="2400" b="1" dirty="0"/>
              <a:t> is a </a:t>
            </a:r>
            <a:r>
              <a:rPr lang="en-US" altLang="en-US" sz="2400" b="1" dirty="0" err="1"/>
              <a:t>Brønsted</a:t>
            </a:r>
            <a:r>
              <a:rPr lang="en-US" altLang="en-US" sz="2400" b="1" dirty="0"/>
              <a:t>–Lowry </a:t>
            </a:r>
            <a:r>
              <a:rPr lang="en-US" altLang="en-US" sz="2400" b="1" dirty="0">
                <a:solidFill>
                  <a:srgbClr val="D90000"/>
                </a:solidFill>
              </a:rPr>
              <a:t>acid</a:t>
            </a:r>
            <a:r>
              <a:rPr lang="en-US" altLang="en-US" sz="2400" b="1" dirty="0"/>
              <a:t>.</a:t>
            </a:r>
          </a:p>
          <a:p>
            <a:pPr marL="228600" indent="-228600">
              <a:spcAft>
                <a:spcPts val="2300"/>
              </a:spcAft>
              <a:buClr>
                <a:schemeClr val="tx1"/>
              </a:buClr>
            </a:pPr>
            <a:r>
              <a:rPr lang="en-US" altLang="en-US" sz="2400" b="1" i="0" dirty="0">
                <a:solidFill>
                  <a:srgbClr val="3366FF"/>
                </a:solidFill>
              </a:rPr>
              <a:t>H</a:t>
            </a:r>
            <a:r>
              <a:rPr lang="en-US" altLang="en-US" sz="2400" b="1" i="0" baseline="-25000" dirty="0">
                <a:solidFill>
                  <a:srgbClr val="3366FF"/>
                </a:solidFill>
              </a:rPr>
              <a:t>2</a:t>
            </a:r>
            <a:r>
              <a:rPr lang="en-US" altLang="en-US" sz="2400" b="1" i="0" dirty="0">
                <a:solidFill>
                  <a:srgbClr val="3366FF"/>
                </a:solidFill>
              </a:rPr>
              <a:t>O</a:t>
            </a:r>
            <a:r>
              <a:rPr lang="en-US" altLang="en-US" sz="2400" b="1" dirty="0">
                <a:solidFill>
                  <a:srgbClr val="3366FF"/>
                </a:solidFill>
              </a:rPr>
              <a:t> </a:t>
            </a:r>
            <a:r>
              <a:rPr lang="en-US" altLang="en-US" sz="2400" b="1" dirty="0"/>
              <a:t>is a </a:t>
            </a:r>
            <a:r>
              <a:rPr lang="en-US" altLang="en-US" sz="2400" b="1" dirty="0" err="1"/>
              <a:t>Brønsted</a:t>
            </a:r>
            <a:r>
              <a:rPr lang="en-US" altLang="en-US" sz="2400" b="1" dirty="0"/>
              <a:t>–Lowry </a:t>
            </a:r>
            <a:r>
              <a:rPr lang="en-US" altLang="en-US" sz="2400" b="1" dirty="0">
                <a:solidFill>
                  <a:srgbClr val="3366FF"/>
                </a:solidFill>
              </a:rPr>
              <a:t>base</a:t>
            </a:r>
            <a:r>
              <a:rPr lang="en-US" altLang="en-US" sz="2400" b="1" dirty="0"/>
              <a:t>.</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15539" y="364397"/>
            <a:ext cx="5512922" cy="484745"/>
          </a:xfrm>
        </p:spPr>
        <p:txBody>
          <a:bodyPr/>
          <a:lstStyle/>
          <a:p>
            <a:r>
              <a:rPr lang="en-US" altLang="en-US" sz="3200" b="1" dirty="0">
                <a:ea typeface="MS PGothic" charset="-128"/>
                <a:cs typeface="ＭＳ Ｐゴシック" charset="-128"/>
              </a:rPr>
              <a:t>9.6	The pH Scale (4)</a:t>
            </a:r>
            <a:endParaRPr lang="en-GB" sz="3200" b="1" dirty="0">
              <a:ea typeface="MS PGothic" charset="-128"/>
              <a:cs typeface="ＭＳ Ｐゴシック" charset="-128"/>
            </a:endParaRPr>
          </a:p>
        </p:txBody>
      </p:sp>
      <p:sp>
        <p:nvSpPr>
          <p:cNvPr id="14" name="Content Placeholder 6"/>
          <p:cNvSpPr>
            <a:spLocks noGrp="1"/>
          </p:cNvSpPr>
          <p:nvPr>
            <p:ph sz="quarter" idx="10"/>
          </p:nvPr>
        </p:nvSpPr>
        <p:spPr>
          <a:xfrm>
            <a:off x="1397556" y="865689"/>
            <a:ext cx="6470224" cy="396398"/>
          </a:xfrm>
          <a:noFill/>
        </p:spPr>
        <p:txBody>
          <a:bodyPr anchor="ctr"/>
          <a:lstStyle/>
          <a:p>
            <a:pPr marL="457200" lvl="0" indent="-457200">
              <a:buFont typeface="+mj-lt"/>
              <a:buAutoNum type="alphaUcPeriod" startAt="2"/>
            </a:pPr>
            <a:r>
              <a:rPr lang="en-US" altLang="en-US" sz="2800" b="1" dirty="0">
                <a:solidFill>
                  <a:schemeClr val="tx2"/>
                </a:solidFill>
                <a:latin typeface="+mj-lt"/>
                <a:ea typeface="MS PGothic" charset="-128"/>
                <a:cs typeface="ＭＳ Ｐゴシック" charset="-128"/>
              </a:rPr>
              <a:t>Calculating pH Using a Calculator</a:t>
            </a:r>
            <a:endParaRPr lang="en-GB" sz="2800" b="1" dirty="0">
              <a:solidFill>
                <a:schemeClr val="tx2"/>
              </a:solidFill>
              <a:latin typeface="+mj-lt"/>
              <a:ea typeface="MS PGothic" charset="-128"/>
              <a:cs typeface="ＭＳ Ｐゴシック" charset="-128"/>
            </a:endParaRPr>
          </a:p>
        </p:txBody>
      </p:sp>
      <p:sp>
        <p:nvSpPr>
          <p:cNvPr id="12" name="Content Placeholder 11"/>
          <p:cNvSpPr>
            <a:spLocks noGrp="1"/>
          </p:cNvSpPr>
          <p:nvPr>
            <p:ph sz="quarter" idx="11"/>
          </p:nvPr>
        </p:nvSpPr>
        <p:spPr>
          <a:xfrm>
            <a:off x="848783" y="1570860"/>
            <a:ext cx="7525573" cy="443955"/>
          </a:xfrm>
        </p:spPr>
        <p:txBody>
          <a:bodyPr anchor="ctr"/>
          <a:lstStyle/>
          <a:p>
            <a:pPr marL="0" indent="0" eaLnBrk="1" hangingPunct="1">
              <a:spcBef>
                <a:spcPct val="0"/>
              </a:spcBef>
              <a:buNone/>
            </a:pPr>
            <a:r>
              <a:rPr lang="en-US" altLang="en-US" sz="2400" b="1" kern="1200" dirty="0">
                <a:latin typeface="Arial" charset="0"/>
                <a:ea typeface="MS PGothic" charset="-128"/>
                <a:cs typeface="ＭＳ Ｐゴシック" charset="-128"/>
              </a:rPr>
              <a:t>If the pH of a solution is 8.50, what is the </a:t>
            </a:r>
          </a:p>
        </p:txBody>
      </p:sp>
      <p:graphicFrame>
        <p:nvGraphicFramePr>
          <p:cNvPr id="2" name="Object 1">
            <a:extLst>
              <a:ext uri="{FF2B5EF4-FFF2-40B4-BE49-F238E27FC236}">
                <a16:creationId xmlns:a16="http://schemas.microsoft.com/office/drawing/2014/main" id="{6017A7F6-8E57-4911-9C39-522840A1E4D7}"/>
              </a:ext>
            </a:extLst>
          </p:cNvPr>
          <p:cNvGraphicFramePr>
            <a:graphicFrameLocks noChangeAspect="1"/>
          </p:cNvGraphicFramePr>
          <p:nvPr>
            <p:extLst>
              <p:ext uri="{D42A27DB-BD31-4B8C-83A1-F6EECF244321}">
                <p14:modId xmlns:p14="http://schemas.microsoft.com/office/powerpoint/2010/main" val="2247696113"/>
              </p:ext>
            </p:extLst>
          </p:nvPr>
        </p:nvGraphicFramePr>
        <p:xfrm>
          <a:off x="6830000" y="1560513"/>
          <a:ext cx="1219200" cy="508000"/>
        </p:xfrm>
        <a:graphic>
          <a:graphicData uri="http://schemas.openxmlformats.org/presentationml/2006/ole">
            <mc:AlternateContent xmlns:mc="http://schemas.openxmlformats.org/markup-compatibility/2006">
              <mc:Choice xmlns:v="urn:schemas-microsoft-com:vml" Requires="v">
                <p:oleObj spid="_x0000_s46700" name="Equation" r:id="rId4" imgW="1218960" imgH="507960" progId="Equation.DSMT4">
                  <p:embed/>
                </p:oleObj>
              </mc:Choice>
              <mc:Fallback>
                <p:oleObj name="Equation" r:id="rId4" imgW="1218960" imgH="507960" progId="Equation.DSMT4">
                  <p:embed/>
                  <p:pic>
                    <p:nvPicPr>
                      <p:cNvPr id="0" name=""/>
                      <p:cNvPicPr/>
                      <p:nvPr/>
                    </p:nvPicPr>
                    <p:blipFill>
                      <a:blip r:embed="rId5"/>
                      <a:stretch>
                        <a:fillRect/>
                      </a:stretch>
                    </p:blipFill>
                    <p:spPr>
                      <a:xfrm>
                        <a:off x="6830000" y="1560513"/>
                        <a:ext cx="1219200" cy="508000"/>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1E03F580-4813-4D5D-AA28-C66899CC624B}"/>
              </a:ext>
            </a:extLst>
          </p:cNvPr>
          <p:cNvGraphicFramePr>
            <a:graphicFrameLocks noChangeAspect="1"/>
          </p:cNvGraphicFramePr>
          <p:nvPr>
            <p:extLst>
              <p:ext uri="{D42A27DB-BD31-4B8C-83A1-F6EECF244321}">
                <p14:modId xmlns:p14="http://schemas.microsoft.com/office/powerpoint/2010/main" val="1652659556"/>
              </p:ext>
            </p:extLst>
          </p:nvPr>
        </p:nvGraphicFramePr>
        <p:xfrm>
          <a:off x="3280193" y="2131255"/>
          <a:ext cx="2400300" cy="508000"/>
        </p:xfrm>
        <a:graphic>
          <a:graphicData uri="http://schemas.openxmlformats.org/presentationml/2006/ole">
            <mc:AlternateContent xmlns:mc="http://schemas.openxmlformats.org/markup-compatibility/2006">
              <mc:Choice xmlns:v="urn:schemas-microsoft-com:vml" Requires="v">
                <p:oleObj spid="_x0000_s46701" name="Equation" r:id="rId6" imgW="2400120" imgH="507960" progId="Equation.DSMT4">
                  <p:embed/>
                </p:oleObj>
              </mc:Choice>
              <mc:Fallback>
                <p:oleObj name="Equation" r:id="rId6" imgW="2400120" imgH="507960" progId="Equation.DSMT4">
                  <p:embed/>
                  <p:pic>
                    <p:nvPicPr>
                      <p:cNvPr id="0" name=""/>
                      <p:cNvPicPr/>
                      <p:nvPr/>
                    </p:nvPicPr>
                    <p:blipFill>
                      <a:blip r:embed="rId7"/>
                      <a:stretch>
                        <a:fillRect/>
                      </a:stretch>
                    </p:blipFill>
                    <p:spPr>
                      <a:xfrm>
                        <a:off x="3280193" y="2131255"/>
                        <a:ext cx="2400300" cy="508000"/>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887F2F06-ED87-4EBE-9762-CC85623F5B2E}"/>
              </a:ext>
            </a:extLst>
          </p:cNvPr>
          <p:cNvGraphicFramePr>
            <a:graphicFrameLocks noChangeAspect="1"/>
          </p:cNvGraphicFramePr>
          <p:nvPr>
            <p:extLst>
              <p:ext uri="{D42A27DB-BD31-4B8C-83A1-F6EECF244321}">
                <p14:modId xmlns:p14="http://schemas.microsoft.com/office/powerpoint/2010/main" val="4068053920"/>
              </p:ext>
            </p:extLst>
          </p:nvPr>
        </p:nvGraphicFramePr>
        <p:xfrm>
          <a:off x="3271876" y="2839516"/>
          <a:ext cx="2514600" cy="508000"/>
        </p:xfrm>
        <a:graphic>
          <a:graphicData uri="http://schemas.openxmlformats.org/presentationml/2006/ole">
            <mc:AlternateContent xmlns:mc="http://schemas.openxmlformats.org/markup-compatibility/2006">
              <mc:Choice xmlns:v="urn:schemas-microsoft-com:vml" Requires="v">
                <p:oleObj spid="_x0000_s46702" name="Equation" r:id="rId8" imgW="2514600" imgH="507960" progId="Equation.DSMT4">
                  <p:embed/>
                </p:oleObj>
              </mc:Choice>
              <mc:Fallback>
                <p:oleObj name="Equation" r:id="rId8" imgW="2514600" imgH="507960" progId="Equation.DSMT4">
                  <p:embed/>
                  <p:pic>
                    <p:nvPicPr>
                      <p:cNvPr id="0" name=""/>
                      <p:cNvPicPr/>
                      <p:nvPr/>
                    </p:nvPicPr>
                    <p:blipFill>
                      <a:blip r:embed="rId9"/>
                      <a:stretch>
                        <a:fillRect/>
                      </a:stretch>
                    </p:blipFill>
                    <p:spPr>
                      <a:xfrm>
                        <a:off x="3271876" y="2839516"/>
                        <a:ext cx="2514600" cy="50800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5E32AF1D-3721-451C-8CDB-57EF0B4DD90D}"/>
              </a:ext>
            </a:extLst>
          </p:cNvPr>
          <p:cNvGraphicFramePr>
            <a:graphicFrameLocks noChangeAspect="1"/>
          </p:cNvGraphicFramePr>
          <p:nvPr>
            <p:extLst>
              <p:ext uri="{D42A27DB-BD31-4B8C-83A1-F6EECF244321}">
                <p14:modId xmlns:p14="http://schemas.microsoft.com/office/powerpoint/2010/main" val="74012324"/>
              </p:ext>
            </p:extLst>
          </p:nvPr>
        </p:nvGraphicFramePr>
        <p:xfrm>
          <a:off x="3073464" y="3469645"/>
          <a:ext cx="2476500" cy="508000"/>
        </p:xfrm>
        <a:graphic>
          <a:graphicData uri="http://schemas.openxmlformats.org/presentationml/2006/ole">
            <mc:AlternateContent xmlns:mc="http://schemas.openxmlformats.org/markup-compatibility/2006">
              <mc:Choice xmlns:v="urn:schemas-microsoft-com:vml" Requires="v">
                <p:oleObj spid="_x0000_s46703" name="Equation" r:id="rId10" imgW="2476440" imgH="507960" progId="Equation.DSMT4">
                  <p:embed/>
                </p:oleObj>
              </mc:Choice>
              <mc:Fallback>
                <p:oleObj name="Equation" r:id="rId10" imgW="2476440" imgH="507960" progId="Equation.DSMT4">
                  <p:embed/>
                  <p:pic>
                    <p:nvPicPr>
                      <p:cNvPr id="0" name=""/>
                      <p:cNvPicPr/>
                      <p:nvPr/>
                    </p:nvPicPr>
                    <p:blipFill>
                      <a:blip r:embed="rId11"/>
                      <a:stretch>
                        <a:fillRect/>
                      </a:stretch>
                    </p:blipFill>
                    <p:spPr>
                      <a:xfrm>
                        <a:off x="3073464" y="3469645"/>
                        <a:ext cx="2476500" cy="50800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1A5C0F1C-9E7A-4809-974A-78A14A7F8D18}"/>
              </a:ext>
            </a:extLst>
          </p:cNvPr>
          <p:cNvGraphicFramePr>
            <a:graphicFrameLocks noChangeAspect="1"/>
          </p:cNvGraphicFramePr>
          <p:nvPr>
            <p:extLst>
              <p:ext uri="{D42A27DB-BD31-4B8C-83A1-F6EECF244321}">
                <p14:modId xmlns:p14="http://schemas.microsoft.com/office/powerpoint/2010/main" val="3458707576"/>
              </p:ext>
            </p:extLst>
          </p:nvPr>
        </p:nvGraphicFramePr>
        <p:xfrm>
          <a:off x="1862138" y="4202113"/>
          <a:ext cx="3289300" cy="508000"/>
        </p:xfrm>
        <a:graphic>
          <a:graphicData uri="http://schemas.openxmlformats.org/presentationml/2006/ole">
            <mc:AlternateContent xmlns:mc="http://schemas.openxmlformats.org/markup-compatibility/2006">
              <mc:Choice xmlns:v="urn:schemas-microsoft-com:vml" Requires="v">
                <p:oleObj spid="_x0000_s46704" name="Equation" r:id="rId12" imgW="3288960" imgH="507960" progId="Equation.DSMT4">
                  <p:embed/>
                </p:oleObj>
              </mc:Choice>
              <mc:Fallback>
                <p:oleObj name="Equation" r:id="rId12" imgW="3288960" imgH="507960" progId="Equation.DSMT4">
                  <p:embed/>
                  <p:pic>
                    <p:nvPicPr>
                      <p:cNvPr id="0" name=""/>
                      <p:cNvPicPr/>
                      <p:nvPr/>
                    </p:nvPicPr>
                    <p:blipFill>
                      <a:blip r:embed="rId13"/>
                      <a:stretch>
                        <a:fillRect/>
                      </a:stretch>
                    </p:blipFill>
                    <p:spPr>
                      <a:xfrm>
                        <a:off x="1862138" y="4202113"/>
                        <a:ext cx="3289300" cy="508000"/>
                      </a:xfrm>
                      <a:prstGeom prst="rect">
                        <a:avLst/>
                      </a:prstGeom>
                    </p:spPr>
                  </p:pic>
                </p:oleObj>
              </mc:Fallback>
            </mc:AlternateContent>
          </a:graphicData>
        </a:graphic>
      </p:graphicFrame>
      <p:sp>
        <p:nvSpPr>
          <p:cNvPr id="17" name="Content Placeholder 16">
            <a:extLst>
              <a:ext uri="{FF2B5EF4-FFF2-40B4-BE49-F238E27FC236}">
                <a16:creationId xmlns:a16="http://schemas.microsoft.com/office/drawing/2014/main" id="{AFDFBA33-1D27-4937-A9FC-7FCD37753318}"/>
              </a:ext>
            </a:extLst>
          </p:cNvPr>
          <p:cNvSpPr>
            <a:spLocks noGrp="1"/>
          </p:cNvSpPr>
          <p:nvPr>
            <p:ph sz="quarter" idx="13"/>
          </p:nvPr>
        </p:nvSpPr>
        <p:spPr>
          <a:xfrm>
            <a:off x="5277566" y="4226848"/>
            <a:ext cx="2894012" cy="360363"/>
          </a:xfrm>
        </p:spPr>
        <p:txBody>
          <a:bodyPr/>
          <a:lstStyle/>
          <a:p>
            <a:pPr marL="0" indent="0">
              <a:buNone/>
            </a:pPr>
            <a:r>
              <a:rPr lang="en-US" altLang="en-US" sz="2400" b="1" dirty="0">
                <a:solidFill>
                  <a:srgbClr val="D90000"/>
                </a:solidFill>
              </a:rPr>
              <a:t>2 decimal places</a:t>
            </a:r>
            <a:endParaRPr lang="en-GB" dirty="0"/>
          </a:p>
        </p:txBody>
      </p:sp>
      <p:graphicFrame>
        <p:nvGraphicFramePr>
          <p:cNvPr id="8" name="Object 7">
            <a:extLst>
              <a:ext uri="{FF2B5EF4-FFF2-40B4-BE49-F238E27FC236}">
                <a16:creationId xmlns:a16="http://schemas.microsoft.com/office/drawing/2014/main" id="{FC1B2D1A-CD5D-4FBE-9BC4-8B59F976DD06}"/>
              </a:ext>
            </a:extLst>
          </p:cNvPr>
          <p:cNvGraphicFramePr>
            <a:graphicFrameLocks noChangeAspect="1"/>
          </p:cNvGraphicFramePr>
          <p:nvPr>
            <p:extLst>
              <p:ext uri="{D42A27DB-BD31-4B8C-83A1-F6EECF244321}">
                <p14:modId xmlns:p14="http://schemas.microsoft.com/office/powerpoint/2010/main" val="3038722957"/>
              </p:ext>
            </p:extLst>
          </p:nvPr>
        </p:nvGraphicFramePr>
        <p:xfrm>
          <a:off x="2939038" y="4889500"/>
          <a:ext cx="2946400" cy="508000"/>
        </p:xfrm>
        <a:graphic>
          <a:graphicData uri="http://schemas.openxmlformats.org/presentationml/2006/ole">
            <mc:AlternateContent xmlns:mc="http://schemas.openxmlformats.org/markup-compatibility/2006">
              <mc:Choice xmlns:v="urn:schemas-microsoft-com:vml" Requires="v">
                <p:oleObj spid="_x0000_s46705" name="Equation" r:id="rId14" imgW="2946240" imgH="507960" progId="Equation.DSMT4">
                  <p:embed/>
                </p:oleObj>
              </mc:Choice>
              <mc:Fallback>
                <p:oleObj name="Equation" r:id="rId14" imgW="2946240" imgH="507960" progId="Equation.DSMT4">
                  <p:embed/>
                  <p:pic>
                    <p:nvPicPr>
                      <p:cNvPr id="0" name=""/>
                      <p:cNvPicPr/>
                      <p:nvPr/>
                    </p:nvPicPr>
                    <p:blipFill>
                      <a:blip r:embed="rId15"/>
                      <a:stretch>
                        <a:fillRect/>
                      </a:stretch>
                    </p:blipFill>
                    <p:spPr>
                      <a:xfrm>
                        <a:off x="2939038" y="4889500"/>
                        <a:ext cx="2946400" cy="508000"/>
                      </a:xfrm>
                      <a:prstGeom prst="rect">
                        <a:avLst/>
                      </a:prstGeom>
                    </p:spPr>
                  </p:pic>
                </p:oleObj>
              </mc:Fallback>
            </mc:AlternateContent>
          </a:graphicData>
        </a:graphic>
      </p:graphicFrame>
      <p:sp>
        <p:nvSpPr>
          <p:cNvPr id="11" name="Content Placeholder 4">
            <a:extLst>
              <a:ext uri="{FF2B5EF4-FFF2-40B4-BE49-F238E27FC236}">
                <a16:creationId xmlns:a16="http://schemas.microsoft.com/office/drawing/2014/main" id="{4EA625E4-8362-4D62-B23B-163C68D0C1DB}"/>
              </a:ext>
            </a:extLst>
          </p:cNvPr>
          <p:cNvSpPr>
            <a:spLocks noGrp="1"/>
          </p:cNvSpPr>
          <p:nvPr>
            <p:ph sz="quarter" idx="18"/>
          </p:nvPr>
        </p:nvSpPr>
        <p:spPr>
          <a:xfrm>
            <a:off x="6300192" y="4947421"/>
            <a:ext cx="1338223" cy="297821"/>
          </a:xfrm>
        </p:spPr>
        <p:txBody>
          <a:bodyPr anchor="ctr"/>
          <a:lstStyle/>
          <a:p>
            <a:pPr marL="0" indent="0" eaLnBrk="1" hangingPunct="1">
              <a:spcBef>
                <a:spcPct val="0"/>
              </a:spcBef>
              <a:buNone/>
            </a:pPr>
            <a:r>
              <a:rPr lang="en-US" altLang="en-US" sz="2400" b="1" kern="1200" dirty="0">
                <a:solidFill>
                  <a:srgbClr val="D90000"/>
                </a:solidFill>
                <a:latin typeface="Arial" charset="0"/>
                <a:ea typeface="MS PGothic" charset="-128"/>
              </a:rPr>
              <a:t>2 digits</a:t>
            </a:r>
          </a:p>
        </p:txBody>
      </p:sp>
      <p:sp>
        <p:nvSpPr>
          <p:cNvPr id="40" name="Content Placeholder 33"/>
          <p:cNvSpPr>
            <a:spLocks noGrp="1"/>
          </p:cNvSpPr>
          <p:nvPr>
            <p:ph sz="quarter" idx="17"/>
          </p:nvPr>
        </p:nvSpPr>
        <p:spPr>
          <a:xfrm>
            <a:off x="831594" y="5836548"/>
            <a:ext cx="7817152" cy="442329"/>
          </a:xfrm>
        </p:spPr>
        <p:txBody>
          <a:bodyPr anchor="ctr"/>
          <a:lstStyle/>
          <a:p>
            <a:pPr marL="0" indent="0" eaLnBrk="1" hangingPunct="1">
              <a:spcBef>
                <a:spcPct val="0"/>
              </a:spcBef>
              <a:buFontTx/>
              <a:buNone/>
            </a:pPr>
            <a:r>
              <a:rPr lang="en-US" altLang="en-US" sz="2400" b="1" dirty="0"/>
              <a:t>The solution is </a:t>
            </a:r>
            <a:r>
              <a:rPr lang="en-US" altLang="en-US" sz="2400" b="1" dirty="0">
                <a:solidFill>
                  <a:srgbClr val="3366FF"/>
                </a:solidFill>
              </a:rPr>
              <a:t>basic </a:t>
            </a:r>
            <a:r>
              <a:rPr lang="en-US" altLang="en-US" sz="2400" b="1" dirty="0"/>
              <a:t>because </a:t>
            </a:r>
          </a:p>
        </p:txBody>
      </p:sp>
      <p:graphicFrame>
        <p:nvGraphicFramePr>
          <p:cNvPr id="9" name="Object 8">
            <a:extLst>
              <a:ext uri="{FF2B5EF4-FFF2-40B4-BE49-F238E27FC236}">
                <a16:creationId xmlns:a16="http://schemas.microsoft.com/office/drawing/2014/main" id="{77C91747-F031-4C7A-9308-5F9470872E6A}"/>
              </a:ext>
            </a:extLst>
          </p:cNvPr>
          <p:cNvGraphicFramePr>
            <a:graphicFrameLocks noChangeAspect="1"/>
          </p:cNvGraphicFramePr>
          <p:nvPr>
            <p:extLst>
              <p:ext uri="{D42A27DB-BD31-4B8C-83A1-F6EECF244321}">
                <p14:modId xmlns:p14="http://schemas.microsoft.com/office/powerpoint/2010/main" val="3405202812"/>
              </p:ext>
            </p:extLst>
          </p:nvPr>
        </p:nvGraphicFramePr>
        <p:xfrm>
          <a:off x="5321038" y="5838825"/>
          <a:ext cx="2654300" cy="508000"/>
        </p:xfrm>
        <a:graphic>
          <a:graphicData uri="http://schemas.openxmlformats.org/presentationml/2006/ole">
            <mc:AlternateContent xmlns:mc="http://schemas.openxmlformats.org/markup-compatibility/2006">
              <mc:Choice xmlns:v="urn:schemas-microsoft-com:vml" Requires="v">
                <p:oleObj spid="_x0000_s46706" name="Equation" r:id="rId16" imgW="2654280" imgH="507960" progId="Equation.DSMT4">
                  <p:embed/>
                </p:oleObj>
              </mc:Choice>
              <mc:Fallback>
                <p:oleObj name="Equation" r:id="rId16" imgW="2654280" imgH="507960" progId="Equation.DSMT4">
                  <p:embed/>
                  <p:pic>
                    <p:nvPicPr>
                      <p:cNvPr id="0" name=""/>
                      <p:cNvPicPr/>
                      <p:nvPr/>
                    </p:nvPicPr>
                    <p:blipFill>
                      <a:blip r:embed="rId17"/>
                      <a:stretch>
                        <a:fillRect/>
                      </a:stretch>
                    </p:blipFill>
                    <p:spPr>
                      <a:xfrm>
                        <a:off x="5321038" y="5838825"/>
                        <a:ext cx="2654300" cy="508000"/>
                      </a:xfrm>
                      <a:prstGeom prst="rect">
                        <a:avLst/>
                      </a:prstGeom>
                    </p:spPr>
                  </p:pic>
                </p:oleObj>
              </mc:Fallback>
            </mc:AlternateContent>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1709"/>
            <a:ext cx="8229600" cy="533219"/>
          </a:xfrm>
        </p:spPr>
        <p:txBody>
          <a:bodyPr/>
          <a:lstStyle/>
          <a:p>
            <a:pPr eaLnBrk="1" hangingPunct="1"/>
            <a:r>
              <a:rPr lang="en-US" altLang="en-US" sz="3200" b="1" dirty="0">
                <a:ea typeface="MS PGothic" charset="-128"/>
                <a:cs typeface="ＭＳ Ｐゴシック" charset="-128"/>
              </a:rPr>
              <a:t>9.6	The pH Scale (5)</a:t>
            </a:r>
            <a:endParaRPr lang="en-GB" sz="3200" b="1" dirty="0">
              <a:ea typeface="MS PGothic" charset="-128"/>
              <a:cs typeface="ＭＳ Ｐゴシック" charset="-128"/>
            </a:endParaRPr>
          </a:p>
        </p:txBody>
      </p:sp>
      <p:pic>
        <p:nvPicPr>
          <p:cNvPr id="96259" name="Picture 6" descr="A sketch of human body to show variation in pH values in different parts of the body. While saliva is slightly acidic, the gastric juice in the stomach has the lowest pH found in the body. Small intestine has a pH of 8.5, large intestine  is in the range of 5.0-7.0. Blood pH is in the range of 7.35–7.45.Urine has a pH anywhere from 4.6–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2375" y="1174750"/>
            <a:ext cx="4311650" cy="491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60366"/>
            <a:ext cx="8229600" cy="484745"/>
          </a:xfrm>
        </p:spPr>
        <p:txBody>
          <a:bodyPr/>
          <a:lstStyle/>
          <a:p>
            <a:r>
              <a:rPr lang="en-US" altLang="en-US" sz="3200" b="1" dirty="0">
                <a:ea typeface="MS PGothic" charset="-128"/>
                <a:cs typeface="ＭＳ Ｐゴシック" charset="-128"/>
              </a:rPr>
              <a:t>9.7	Common Acid–Base Reactions (1)</a:t>
            </a:r>
            <a:endParaRPr lang="en-GB" sz="3200" b="1" dirty="0">
              <a:ea typeface="MS PGothic" charset="-128"/>
              <a:cs typeface="ＭＳ Ｐゴシック" charset="-128"/>
            </a:endParaRPr>
          </a:p>
        </p:txBody>
      </p:sp>
      <p:sp>
        <p:nvSpPr>
          <p:cNvPr id="12" name="Content Placeholder 6"/>
          <p:cNvSpPr>
            <a:spLocks noGrp="1"/>
          </p:cNvSpPr>
          <p:nvPr>
            <p:ph sz="quarter" idx="10"/>
          </p:nvPr>
        </p:nvSpPr>
        <p:spPr>
          <a:xfrm>
            <a:off x="844578" y="867155"/>
            <a:ext cx="7455250" cy="379275"/>
          </a:xfrm>
          <a:noFill/>
        </p:spPr>
        <p:txBody>
          <a:bodyPr anchor="ctr"/>
          <a:lstStyle/>
          <a:p>
            <a:pPr marL="457200" lvl="0" indent="-457200">
              <a:buFont typeface="+mj-lt"/>
              <a:buAutoNum type="alphaUcPeriod"/>
            </a:pPr>
            <a:r>
              <a:rPr lang="en-US" altLang="en-US" sz="2800" b="1" dirty="0">
                <a:solidFill>
                  <a:schemeClr val="tx2"/>
                </a:solidFill>
                <a:latin typeface="+mj-lt"/>
                <a:ea typeface="MS PGothic" charset="-128"/>
                <a:cs typeface="ＭＳ Ｐゴシック" charset="-128"/>
              </a:rPr>
              <a:t>Reaction of Acids with Hydroxide Bases</a:t>
            </a:r>
            <a:endParaRPr lang="en-GB" sz="2800" b="1" dirty="0">
              <a:solidFill>
                <a:schemeClr val="tx2"/>
              </a:solidFill>
              <a:latin typeface="+mj-lt"/>
              <a:ea typeface="MS PGothic" charset="-128"/>
              <a:cs typeface="ＭＳ Ｐゴシック" charset="-128"/>
            </a:endParaRPr>
          </a:p>
        </p:txBody>
      </p:sp>
      <p:sp>
        <p:nvSpPr>
          <p:cNvPr id="13" name="Content Placeholder 8"/>
          <p:cNvSpPr>
            <a:spLocks noGrp="1"/>
          </p:cNvSpPr>
          <p:nvPr>
            <p:ph sz="quarter" idx="11"/>
          </p:nvPr>
        </p:nvSpPr>
        <p:spPr>
          <a:xfrm>
            <a:off x="827584" y="1639241"/>
            <a:ext cx="7724759" cy="837067"/>
          </a:xfrm>
        </p:spPr>
        <p:txBody>
          <a:bodyPr anchor="ctr"/>
          <a:lstStyle/>
          <a:p>
            <a:pPr marL="0" indent="0" eaLnBrk="1" hangingPunct="1">
              <a:spcBef>
                <a:spcPct val="0"/>
              </a:spcBef>
              <a:buFontTx/>
              <a:buNone/>
            </a:pPr>
            <a:r>
              <a:rPr lang="en-US" altLang="en-US" sz="2400" b="1" dirty="0">
                <a:solidFill>
                  <a:srgbClr val="3366FF"/>
                </a:solidFill>
              </a:rPr>
              <a:t>Neutralization reaction</a:t>
            </a:r>
            <a:r>
              <a:rPr lang="en-US" altLang="en-US" sz="2400" b="1" dirty="0"/>
              <a:t>: An </a:t>
            </a:r>
            <a:r>
              <a:rPr lang="en-US" altLang="en-US" sz="2400" b="1" dirty="0">
                <a:solidFill>
                  <a:srgbClr val="D90000"/>
                </a:solidFill>
              </a:rPr>
              <a:t>acid</a:t>
            </a:r>
            <a:r>
              <a:rPr lang="en-US" altLang="en-US" sz="2400" b="1" dirty="0"/>
              <a:t>-</a:t>
            </a:r>
            <a:r>
              <a:rPr lang="en-US" altLang="en-US" sz="2400" b="1" dirty="0">
                <a:solidFill>
                  <a:srgbClr val="3366FF"/>
                </a:solidFill>
              </a:rPr>
              <a:t>base </a:t>
            </a:r>
            <a:r>
              <a:rPr lang="en-US" altLang="en-US" sz="2400" b="1" dirty="0"/>
              <a:t>reaction that produces a salt and water as products.</a:t>
            </a:r>
          </a:p>
        </p:txBody>
      </p:sp>
      <p:graphicFrame>
        <p:nvGraphicFramePr>
          <p:cNvPr id="2" name="Object 1">
            <a:extLst>
              <a:ext uri="{FF2B5EF4-FFF2-40B4-BE49-F238E27FC236}">
                <a16:creationId xmlns:a16="http://schemas.microsoft.com/office/drawing/2014/main" id="{914EF3F6-452A-45AF-8ED6-D53FF225C729}"/>
              </a:ext>
            </a:extLst>
          </p:cNvPr>
          <p:cNvGraphicFramePr>
            <a:graphicFrameLocks noChangeAspect="1"/>
          </p:cNvGraphicFramePr>
          <p:nvPr>
            <p:extLst>
              <p:ext uri="{D42A27DB-BD31-4B8C-83A1-F6EECF244321}">
                <p14:modId xmlns:p14="http://schemas.microsoft.com/office/powerpoint/2010/main" val="1013263297"/>
              </p:ext>
            </p:extLst>
          </p:nvPr>
        </p:nvGraphicFramePr>
        <p:xfrm>
          <a:off x="1193800" y="2909888"/>
          <a:ext cx="5854700" cy="838200"/>
        </p:xfrm>
        <a:graphic>
          <a:graphicData uri="http://schemas.openxmlformats.org/presentationml/2006/ole">
            <mc:AlternateContent xmlns:mc="http://schemas.openxmlformats.org/markup-compatibility/2006">
              <mc:Choice xmlns:v="urn:schemas-microsoft-com:vml" Requires="v">
                <p:oleObj spid="_x0000_s62567" name="Equation" r:id="rId4" imgW="5854680" imgH="838080" progId="Equation.DSMT4">
                  <p:embed/>
                </p:oleObj>
              </mc:Choice>
              <mc:Fallback>
                <p:oleObj name="Equation" r:id="rId4" imgW="5854680" imgH="838080" progId="Equation.DSMT4">
                  <p:embed/>
                  <p:pic>
                    <p:nvPicPr>
                      <p:cNvPr id="0" name=""/>
                      <p:cNvPicPr/>
                      <p:nvPr/>
                    </p:nvPicPr>
                    <p:blipFill>
                      <a:blip r:embed="rId5"/>
                      <a:stretch>
                        <a:fillRect/>
                      </a:stretch>
                    </p:blipFill>
                    <p:spPr>
                      <a:xfrm>
                        <a:off x="1193800" y="2909888"/>
                        <a:ext cx="5854700" cy="838200"/>
                      </a:xfrm>
                      <a:prstGeom prst="rect">
                        <a:avLst/>
                      </a:prstGeom>
                    </p:spPr>
                  </p:pic>
                </p:oleObj>
              </mc:Fallback>
            </mc:AlternateContent>
          </a:graphicData>
        </a:graphic>
      </p:graphicFrame>
      <p:sp>
        <p:nvSpPr>
          <p:cNvPr id="21" name="Content Placeholder 26"/>
          <p:cNvSpPr>
            <a:spLocks noGrp="1"/>
          </p:cNvSpPr>
          <p:nvPr>
            <p:ph sz="quarter" idx="19"/>
          </p:nvPr>
        </p:nvSpPr>
        <p:spPr>
          <a:xfrm>
            <a:off x="1044308" y="4150001"/>
            <a:ext cx="4652804" cy="449934"/>
          </a:xfrm>
        </p:spPr>
        <p:txBody>
          <a:bodyPr/>
          <a:lstStyle/>
          <a:p>
            <a:pPr marL="0" indent="0" eaLnBrk="1" hangingPunct="1">
              <a:spcBef>
                <a:spcPct val="0"/>
              </a:spcBef>
            </a:pPr>
            <a:r>
              <a:rPr lang="en-US" altLang="en-US" sz="2400" b="1" dirty="0"/>
              <a:t>The acid H</a:t>
            </a:r>
            <a:r>
              <a:rPr lang="en-US" altLang="en-US" sz="2400" b="1" dirty="0">
                <a:solidFill>
                  <a:srgbClr val="D90000"/>
                </a:solidFill>
              </a:rPr>
              <a:t>A</a:t>
            </a:r>
            <a:r>
              <a:rPr lang="en-US" altLang="en-US" sz="2400" b="1" dirty="0"/>
              <a:t> donates a proton </a:t>
            </a:r>
          </a:p>
        </p:txBody>
      </p:sp>
      <p:graphicFrame>
        <p:nvGraphicFramePr>
          <p:cNvPr id="4" name="Object 3">
            <a:extLst>
              <a:ext uri="{FF2B5EF4-FFF2-40B4-BE49-F238E27FC236}">
                <a16:creationId xmlns:a16="http://schemas.microsoft.com/office/drawing/2014/main" id="{B4F89AA9-FB72-4C8B-8630-D8A812519D62}"/>
              </a:ext>
            </a:extLst>
          </p:cNvPr>
          <p:cNvGraphicFramePr>
            <a:graphicFrameLocks noChangeAspect="1"/>
          </p:cNvGraphicFramePr>
          <p:nvPr>
            <p:extLst>
              <p:ext uri="{D42A27DB-BD31-4B8C-83A1-F6EECF244321}">
                <p14:modId xmlns:p14="http://schemas.microsoft.com/office/powerpoint/2010/main" val="1404111421"/>
              </p:ext>
            </p:extLst>
          </p:nvPr>
        </p:nvGraphicFramePr>
        <p:xfrm>
          <a:off x="5535745" y="4150890"/>
          <a:ext cx="660400" cy="508000"/>
        </p:xfrm>
        <a:graphic>
          <a:graphicData uri="http://schemas.openxmlformats.org/presentationml/2006/ole">
            <mc:AlternateContent xmlns:mc="http://schemas.openxmlformats.org/markup-compatibility/2006">
              <mc:Choice xmlns:v="urn:schemas-microsoft-com:vml" Requires="v">
                <p:oleObj spid="_x0000_s62568" name="Equation" r:id="rId6" imgW="660240" imgH="507960" progId="Equation.DSMT4">
                  <p:embed/>
                </p:oleObj>
              </mc:Choice>
              <mc:Fallback>
                <p:oleObj name="Equation" r:id="rId6" imgW="660240" imgH="507960" progId="Equation.DSMT4">
                  <p:embed/>
                  <p:pic>
                    <p:nvPicPr>
                      <p:cNvPr id="0" name=""/>
                      <p:cNvPicPr/>
                      <p:nvPr/>
                    </p:nvPicPr>
                    <p:blipFill>
                      <a:blip r:embed="rId7"/>
                      <a:stretch>
                        <a:fillRect/>
                      </a:stretch>
                    </p:blipFill>
                    <p:spPr>
                      <a:xfrm>
                        <a:off x="5535745" y="4150890"/>
                        <a:ext cx="660400" cy="508000"/>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73E87B62-2FC0-4F47-99E5-9976DB8554FB}"/>
              </a:ext>
            </a:extLst>
          </p:cNvPr>
          <p:cNvSpPr>
            <a:spLocks noGrp="1"/>
          </p:cNvSpPr>
          <p:nvPr>
            <p:ph sz="quarter" idx="13"/>
          </p:nvPr>
        </p:nvSpPr>
        <p:spPr>
          <a:xfrm>
            <a:off x="6180320" y="4161848"/>
            <a:ext cx="1152500" cy="449934"/>
          </a:xfrm>
        </p:spPr>
        <p:txBody>
          <a:bodyPr/>
          <a:lstStyle/>
          <a:p>
            <a:pPr marL="0" indent="0">
              <a:buNone/>
            </a:pPr>
            <a:r>
              <a:rPr lang="en-US" altLang="en-US" sz="2400" b="1" dirty="0">
                <a:solidFill>
                  <a:prstClr val="black"/>
                </a:solidFill>
              </a:rPr>
              <a:t>to the </a:t>
            </a:r>
            <a:endParaRPr lang="en-GB" dirty="0"/>
          </a:p>
        </p:txBody>
      </p:sp>
      <p:graphicFrame>
        <p:nvGraphicFramePr>
          <p:cNvPr id="5" name="Object 4">
            <a:extLst>
              <a:ext uri="{FF2B5EF4-FFF2-40B4-BE49-F238E27FC236}">
                <a16:creationId xmlns:a16="http://schemas.microsoft.com/office/drawing/2014/main" id="{09C852BF-0091-48EF-84BF-DD9BED2B7660}"/>
              </a:ext>
            </a:extLst>
          </p:cNvPr>
          <p:cNvGraphicFramePr>
            <a:graphicFrameLocks noChangeAspect="1"/>
          </p:cNvGraphicFramePr>
          <p:nvPr>
            <p:extLst>
              <p:ext uri="{D42A27DB-BD31-4B8C-83A1-F6EECF244321}">
                <p14:modId xmlns:p14="http://schemas.microsoft.com/office/powerpoint/2010/main" val="872723470"/>
              </p:ext>
            </p:extLst>
          </p:nvPr>
        </p:nvGraphicFramePr>
        <p:xfrm>
          <a:off x="7157971" y="4183931"/>
          <a:ext cx="622300" cy="342900"/>
        </p:xfrm>
        <a:graphic>
          <a:graphicData uri="http://schemas.openxmlformats.org/presentationml/2006/ole">
            <mc:AlternateContent xmlns:mc="http://schemas.openxmlformats.org/markup-compatibility/2006">
              <mc:Choice xmlns:v="urn:schemas-microsoft-com:vml" Requires="v">
                <p:oleObj spid="_x0000_s62569" name="Equation" r:id="rId8" imgW="622080" imgH="342720" progId="Equation.DSMT4">
                  <p:embed/>
                </p:oleObj>
              </mc:Choice>
              <mc:Fallback>
                <p:oleObj name="Equation" r:id="rId8" imgW="622080" imgH="342720" progId="Equation.DSMT4">
                  <p:embed/>
                  <p:pic>
                    <p:nvPicPr>
                      <p:cNvPr id="0" name=""/>
                      <p:cNvPicPr/>
                      <p:nvPr/>
                    </p:nvPicPr>
                    <p:blipFill>
                      <a:blip r:embed="rId9"/>
                      <a:stretch>
                        <a:fillRect/>
                      </a:stretch>
                    </p:blipFill>
                    <p:spPr>
                      <a:xfrm>
                        <a:off x="7157971" y="4183931"/>
                        <a:ext cx="622300" cy="342900"/>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id="{70789CDA-1B9A-4E04-8EAD-62F9F9E2D9AA}"/>
              </a:ext>
            </a:extLst>
          </p:cNvPr>
          <p:cNvSpPr>
            <a:spLocks noGrp="1"/>
          </p:cNvSpPr>
          <p:nvPr>
            <p:ph sz="quarter" idx="14"/>
          </p:nvPr>
        </p:nvSpPr>
        <p:spPr>
          <a:xfrm>
            <a:off x="7816028" y="4152185"/>
            <a:ext cx="1152500" cy="382725"/>
          </a:xfrm>
        </p:spPr>
        <p:txBody>
          <a:bodyPr/>
          <a:lstStyle/>
          <a:p>
            <a:pPr marL="0" indent="0">
              <a:buNone/>
            </a:pPr>
            <a:r>
              <a:rPr lang="en-US" altLang="en-US" sz="2400" b="1" dirty="0">
                <a:solidFill>
                  <a:prstClr val="black"/>
                </a:solidFill>
              </a:rPr>
              <a:t>base </a:t>
            </a:r>
            <a:endParaRPr lang="en-GB" dirty="0"/>
          </a:p>
        </p:txBody>
      </p:sp>
      <p:sp>
        <p:nvSpPr>
          <p:cNvPr id="38" name="Content Placeholder 37">
            <a:extLst>
              <a:ext uri="{FF2B5EF4-FFF2-40B4-BE49-F238E27FC236}">
                <a16:creationId xmlns:a16="http://schemas.microsoft.com/office/drawing/2014/main" id="{76AD18A5-ECD8-48CA-8B69-33BAF80A064F}"/>
              </a:ext>
            </a:extLst>
          </p:cNvPr>
          <p:cNvSpPr>
            <a:spLocks noGrp="1"/>
          </p:cNvSpPr>
          <p:nvPr>
            <p:ph sz="quarter" idx="15"/>
          </p:nvPr>
        </p:nvSpPr>
        <p:spPr>
          <a:xfrm>
            <a:off x="1086595" y="4523783"/>
            <a:ext cx="2170112" cy="430637"/>
          </a:xfrm>
        </p:spPr>
        <p:txBody>
          <a:bodyPr/>
          <a:lstStyle/>
          <a:p>
            <a:pPr marL="0" indent="0">
              <a:buNone/>
            </a:pPr>
            <a:r>
              <a:rPr lang="en-US" altLang="en-US" sz="2400" b="1" dirty="0">
                <a:solidFill>
                  <a:prstClr val="black"/>
                </a:solidFill>
              </a:rPr>
              <a:t>to form H</a:t>
            </a:r>
            <a:r>
              <a:rPr lang="en-US" altLang="en-US" sz="2400" b="1" baseline="-25000" dirty="0">
                <a:solidFill>
                  <a:prstClr val="black"/>
                </a:solidFill>
              </a:rPr>
              <a:t>2</a:t>
            </a:r>
            <a:r>
              <a:rPr lang="en-US" altLang="en-US" sz="2400" b="1" dirty="0">
                <a:solidFill>
                  <a:prstClr val="black"/>
                </a:solidFill>
              </a:rPr>
              <a:t>O.</a:t>
            </a:r>
            <a:endParaRPr lang="en-GB" dirty="0"/>
          </a:p>
        </p:txBody>
      </p:sp>
      <p:sp>
        <p:nvSpPr>
          <p:cNvPr id="22" name="Content Placeholder 28"/>
          <p:cNvSpPr>
            <a:spLocks noGrp="1"/>
          </p:cNvSpPr>
          <p:nvPr>
            <p:ph sz="quarter" idx="20"/>
          </p:nvPr>
        </p:nvSpPr>
        <p:spPr>
          <a:xfrm>
            <a:off x="1057677" y="5127365"/>
            <a:ext cx="1636850" cy="411786"/>
          </a:xfrm>
        </p:spPr>
        <p:txBody>
          <a:bodyPr/>
          <a:lstStyle/>
          <a:p>
            <a:pPr marL="0" indent="0" eaLnBrk="1" hangingPunct="1">
              <a:spcBef>
                <a:spcPct val="0"/>
              </a:spcBef>
            </a:pPr>
            <a:r>
              <a:rPr lang="en-US" altLang="en-US" sz="2400" b="1" kern="1200" dirty="0">
                <a:latin typeface="Arial" charset="0"/>
                <a:ea typeface="MS PGothic" charset="-128"/>
                <a:cs typeface="ＭＳ Ｐゴシック" charset="-128"/>
              </a:rPr>
              <a:t>The anion </a:t>
            </a:r>
          </a:p>
        </p:txBody>
      </p:sp>
      <p:graphicFrame>
        <p:nvGraphicFramePr>
          <p:cNvPr id="6" name="Object 5">
            <a:extLst>
              <a:ext uri="{FF2B5EF4-FFF2-40B4-BE49-F238E27FC236}">
                <a16:creationId xmlns:a16="http://schemas.microsoft.com/office/drawing/2014/main" id="{73770890-0636-4DFC-8B59-FD6AC20CC910}"/>
              </a:ext>
            </a:extLst>
          </p:cNvPr>
          <p:cNvGraphicFramePr>
            <a:graphicFrameLocks noChangeAspect="1"/>
          </p:cNvGraphicFramePr>
          <p:nvPr>
            <p:extLst>
              <p:ext uri="{D42A27DB-BD31-4B8C-83A1-F6EECF244321}">
                <p14:modId xmlns:p14="http://schemas.microsoft.com/office/powerpoint/2010/main" val="2792554300"/>
              </p:ext>
            </p:extLst>
          </p:nvPr>
        </p:nvGraphicFramePr>
        <p:xfrm>
          <a:off x="2722923" y="5161281"/>
          <a:ext cx="381000" cy="330200"/>
        </p:xfrm>
        <a:graphic>
          <a:graphicData uri="http://schemas.openxmlformats.org/presentationml/2006/ole">
            <mc:AlternateContent xmlns:mc="http://schemas.openxmlformats.org/markup-compatibility/2006">
              <mc:Choice xmlns:v="urn:schemas-microsoft-com:vml" Requires="v">
                <p:oleObj spid="_x0000_s62570" name="Equation" r:id="rId10" imgW="380880" imgH="330120" progId="Equation.DSMT4">
                  <p:embed/>
                </p:oleObj>
              </mc:Choice>
              <mc:Fallback>
                <p:oleObj name="Equation" r:id="rId10" imgW="380880" imgH="330120" progId="Equation.DSMT4">
                  <p:embed/>
                  <p:pic>
                    <p:nvPicPr>
                      <p:cNvPr id="0" name=""/>
                      <p:cNvPicPr/>
                      <p:nvPr/>
                    </p:nvPicPr>
                    <p:blipFill>
                      <a:blip r:embed="rId11"/>
                      <a:stretch>
                        <a:fillRect/>
                      </a:stretch>
                    </p:blipFill>
                    <p:spPr>
                      <a:xfrm>
                        <a:off x="2722923" y="5161281"/>
                        <a:ext cx="381000" cy="330200"/>
                      </a:xfrm>
                      <a:prstGeom prst="rect">
                        <a:avLst/>
                      </a:prstGeom>
                    </p:spPr>
                  </p:pic>
                </p:oleObj>
              </mc:Fallback>
            </mc:AlternateContent>
          </a:graphicData>
        </a:graphic>
      </p:graphicFrame>
      <p:sp>
        <p:nvSpPr>
          <p:cNvPr id="40" name="Content Placeholder 39">
            <a:extLst>
              <a:ext uri="{FF2B5EF4-FFF2-40B4-BE49-F238E27FC236}">
                <a16:creationId xmlns:a16="http://schemas.microsoft.com/office/drawing/2014/main" id="{CC420070-AEE6-4BCB-B9D4-17226423E9D1}"/>
              </a:ext>
            </a:extLst>
          </p:cNvPr>
          <p:cNvSpPr>
            <a:spLocks noGrp="1"/>
          </p:cNvSpPr>
          <p:nvPr>
            <p:ph sz="quarter" idx="17"/>
          </p:nvPr>
        </p:nvSpPr>
        <p:spPr>
          <a:xfrm>
            <a:off x="3132320" y="5124914"/>
            <a:ext cx="5328939" cy="411785"/>
          </a:xfrm>
        </p:spPr>
        <p:txBody>
          <a:bodyPr/>
          <a:lstStyle/>
          <a:p>
            <a:pPr marL="0" indent="0">
              <a:buNone/>
            </a:pPr>
            <a:r>
              <a:rPr lang="en-US" altLang="en-US" sz="2400" b="1" kern="1200" dirty="0">
                <a:solidFill>
                  <a:prstClr val="black"/>
                </a:solidFill>
                <a:latin typeface="Arial" charset="0"/>
                <a:ea typeface="MS PGothic" charset="-128"/>
                <a:cs typeface="ＭＳ Ｐゴシック" charset="-128"/>
              </a:rPr>
              <a:t>from the acid combines with the </a:t>
            </a:r>
            <a:endParaRPr lang="en-GB" dirty="0"/>
          </a:p>
        </p:txBody>
      </p:sp>
      <p:sp>
        <p:nvSpPr>
          <p:cNvPr id="42" name="Content Placeholder 41">
            <a:extLst>
              <a:ext uri="{FF2B5EF4-FFF2-40B4-BE49-F238E27FC236}">
                <a16:creationId xmlns:a16="http://schemas.microsoft.com/office/drawing/2014/main" id="{F79911B8-6540-4299-B329-300BCF496C9C}"/>
              </a:ext>
            </a:extLst>
          </p:cNvPr>
          <p:cNvSpPr>
            <a:spLocks noGrp="1"/>
          </p:cNvSpPr>
          <p:nvPr>
            <p:ph sz="quarter" idx="18"/>
          </p:nvPr>
        </p:nvSpPr>
        <p:spPr>
          <a:xfrm>
            <a:off x="1054531" y="5491504"/>
            <a:ext cx="1656060" cy="411785"/>
          </a:xfrm>
        </p:spPr>
        <p:txBody>
          <a:bodyPr/>
          <a:lstStyle/>
          <a:p>
            <a:pPr marL="0" indent="0">
              <a:buNone/>
            </a:pPr>
            <a:r>
              <a:rPr lang="en-US" altLang="en-US" sz="2400" b="1" kern="1200" dirty="0">
                <a:solidFill>
                  <a:prstClr val="black"/>
                </a:solidFill>
                <a:latin typeface="Arial" charset="0"/>
                <a:ea typeface="MS PGothic" charset="-128"/>
                <a:cs typeface="ＭＳ Ｐゴシック" charset="-128"/>
              </a:rPr>
              <a:t>cation </a:t>
            </a:r>
            <a:endParaRPr lang="en-GB" dirty="0"/>
          </a:p>
        </p:txBody>
      </p:sp>
      <p:graphicFrame>
        <p:nvGraphicFramePr>
          <p:cNvPr id="7" name="Object 6">
            <a:extLst>
              <a:ext uri="{FF2B5EF4-FFF2-40B4-BE49-F238E27FC236}">
                <a16:creationId xmlns:a16="http://schemas.microsoft.com/office/drawing/2014/main" id="{A615717D-1200-4B23-AE5F-B146F6789579}"/>
              </a:ext>
            </a:extLst>
          </p:cNvPr>
          <p:cNvGraphicFramePr>
            <a:graphicFrameLocks noChangeAspect="1"/>
          </p:cNvGraphicFramePr>
          <p:nvPr>
            <p:extLst>
              <p:ext uri="{D42A27DB-BD31-4B8C-83A1-F6EECF244321}">
                <p14:modId xmlns:p14="http://schemas.microsoft.com/office/powerpoint/2010/main" val="4286940487"/>
              </p:ext>
            </p:extLst>
          </p:nvPr>
        </p:nvGraphicFramePr>
        <p:xfrm>
          <a:off x="2104728" y="5531533"/>
          <a:ext cx="444500" cy="330200"/>
        </p:xfrm>
        <a:graphic>
          <a:graphicData uri="http://schemas.openxmlformats.org/presentationml/2006/ole">
            <mc:AlternateContent xmlns:mc="http://schemas.openxmlformats.org/markup-compatibility/2006">
              <mc:Choice xmlns:v="urn:schemas-microsoft-com:vml" Requires="v">
                <p:oleObj spid="_x0000_s62571" name="Equation" r:id="rId12" imgW="444240" imgH="330120" progId="Equation.DSMT4">
                  <p:embed/>
                </p:oleObj>
              </mc:Choice>
              <mc:Fallback>
                <p:oleObj name="Equation" r:id="rId12" imgW="444240" imgH="330120" progId="Equation.DSMT4">
                  <p:embed/>
                  <p:pic>
                    <p:nvPicPr>
                      <p:cNvPr id="0" name=""/>
                      <p:cNvPicPr/>
                      <p:nvPr/>
                    </p:nvPicPr>
                    <p:blipFill>
                      <a:blip r:embed="rId13"/>
                      <a:stretch>
                        <a:fillRect/>
                      </a:stretch>
                    </p:blipFill>
                    <p:spPr>
                      <a:xfrm>
                        <a:off x="2104728" y="5531533"/>
                        <a:ext cx="444500" cy="330200"/>
                      </a:xfrm>
                      <a:prstGeom prst="rect">
                        <a:avLst/>
                      </a:prstGeom>
                    </p:spPr>
                  </p:pic>
                </p:oleObj>
              </mc:Fallback>
            </mc:AlternateContent>
          </a:graphicData>
        </a:graphic>
      </p:graphicFrame>
      <p:sp>
        <p:nvSpPr>
          <p:cNvPr id="44" name="Content Placeholder 43">
            <a:extLst>
              <a:ext uri="{FF2B5EF4-FFF2-40B4-BE49-F238E27FC236}">
                <a16:creationId xmlns:a16="http://schemas.microsoft.com/office/drawing/2014/main" id="{D3BB3C30-2276-4A8C-8A91-556B1F63C072}"/>
              </a:ext>
            </a:extLst>
          </p:cNvPr>
          <p:cNvSpPr>
            <a:spLocks noGrp="1"/>
          </p:cNvSpPr>
          <p:nvPr>
            <p:ph sz="quarter" idx="22"/>
          </p:nvPr>
        </p:nvSpPr>
        <p:spPr>
          <a:xfrm>
            <a:off x="2569106" y="5494563"/>
            <a:ext cx="5256088" cy="507409"/>
          </a:xfrm>
        </p:spPr>
        <p:txBody>
          <a:bodyPr/>
          <a:lstStyle/>
          <a:p>
            <a:pPr marL="0" indent="0">
              <a:buNone/>
            </a:pPr>
            <a:r>
              <a:rPr lang="en-US" altLang="en-US" sz="2400" b="1" kern="1200" dirty="0">
                <a:solidFill>
                  <a:prstClr val="black"/>
                </a:solidFill>
                <a:latin typeface="Arial" charset="0"/>
                <a:ea typeface="MS PGothic" charset="-128"/>
                <a:cs typeface="ＭＳ Ｐゴシック" charset="-128"/>
              </a:rPr>
              <a:t>from the base to form the salt MA.</a:t>
            </a:r>
            <a:endParaRPr lang="en-GB"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5720" y="415786"/>
            <a:ext cx="9052560" cy="364195"/>
          </a:xfrm>
        </p:spPr>
        <p:txBody>
          <a:bodyPr/>
          <a:lstStyle/>
          <a:p>
            <a:pPr eaLnBrk="1" hangingPunct="1"/>
            <a:r>
              <a:rPr lang="en-US" altLang="en-US" sz="3200" b="1" dirty="0">
                <a:ea typeface="MS PGothic" charset="-128"/>
                <a:cs typeface="ＭＳ Ｐゴシック" charset="-128"/>
              </a:rPr>
              <a:t>9.7	Common Acid–Base Reactions (2)</a:t>
            </a:r>
            <a:endParaRPr lang="en-GB" sz="3200" b="1" dirty="0">
              <a:ea typeface="MS PGothic" charset="-128"/>
              <a:cs typeface="ＭＳ Ｐゴシック" charset="-128"/>
            </a:endParaRPr>
          </a:p>
        </p:txBody>
      </p:sp>
      <p:sp>
        <p:nvSpPr>
          <p:cNvPr id="2" name="Content Placeholder 1"/>
          <p:cNvSpPr>
            <a:spLocks noGrp="1"/>
          </p:cNvSpPr>
          <p:nvPr>
            <p:ph sz="quarter" idx="10"/>
          </p:nvPr>
        </p:nvSpPr>
        <p:spPr>
          <a:xfrm>
            <a:off x="426007" y="1116831"/>
            <a:ext cx="8239649" cy="755703"/>
          </a:xfrm>
        </p:spPr>
        <p:txBody>
          <a:bodyPr/>
          <a:lstStyle/>
          <a:p>
            <a:pPr marL="0" indent="0" algn="ctr" eaLnBrk="1" hangingPunct="1">
              <a:spcBef>
                <a:spcPct val="0"/>
              </a:spcBef>
              <a:buNone/>
              <a:defRPr/>
            </a:pPr>
            <a:r>
              <a:rPr lang="en-US" sz="2400" b="1" kern="1200" dirty="0">
                <a:solidFill>
                  <a:schemeClr val="bg1"/>
                </a:solidFill>
                <a:ea typeface="+mn-ea"/>
                <a:cs typeface="+mn-cs"/>
              </a:rPr>
              <a:t>HOW TO Draw a Balanced Equation for a Neutralization</a:t>
            </a:r>
          </a:p>
          <a:p>
            <a:pPr marL="0" indent="0" algn="ctr" eaLnBrk="1" hangingPunct="1">
              <a:spcBef>
                <a:spcPct val="0"/>
              </a:spcBef>
              <a:buNone/>
              <a:defRPr/>
            </a:pPr>
            <a:r>
              <a:rPr lang="en-US" sz="2400" b="1" kern="1200" dirty="0">
                <a:solidFill>
                  <a:schemeClr val="bg1"/>
                </a:solidFill>
                <a:ea typeface="+mn-ea"/>
                <a:cs typeface="+mn-cs"/>
              </a:rPr>
              <a:t>Reaction Between HA and MOH</a:t>
            </a:r>
          </a:p>
        </p:txBody>
      </p:sp>
      <p:sp>
        <p:nvSpPr>
          <p:cNvPr id="4" name="Content Placeholder 3"/>
          <p:cNvSpPr>
            <a:spLocks noGrp="1"/>
          </p:cNvSpPr>
          <p:nvPr>
            <p:ph sz="quarter" idx="11"/>
          </p:nvPr>
        </p:nvSpPr>
        <p:spPr>
          <a:xfrm>
            <a:off x="607867" y="2404651"/>
            <a:ext cx="1468364" cy="369550"/>
          </a:xfrm>
        </p:spPr>
        <p:txBody>
          <a:bodyPr/>
          <a:lstStyle/>
          <a:p>
            <a:pPr marL="0" indent="0" algn="ctr" eaLnBrk="1" hangingPunct="1">
              <a:spcBef>
                <a:spcPct val="0"/>
              </a:spcBef>
              <a:buNone/>
              <a:defRPr/>
            </a:pPr>
            <a:r>
              <a:rPr lang="en-US" sz="2400" b="1" kern="1200" dirty="0">
                <a:solidFill>
                  <a:schemeClr val="bg1"/>
                </a:solidFill>
                <a:ea typeface="+mn-ea"/>
                <a:cs typeface="+mn-cs"/>
              </a:rPr>
              <a:t>Example</a:t>
            </a:r>
          </a:p>
        </p:txBody>
      </p:sp>
      <p:sp>
        <p:nvSpPr>
          <p:cNvPr id="5" name="Content Placeholder 4"/>
          <p:cNvSpPr>
            <a:spLocks noGrp="1"/>
          </p:cNvSpPr>
          <p:nvPr>
            <p:ph sz="quarter" idx="12"/>
          </p:nvPr>
        </p:nvSpPr>
        <p:spPr>
          <a:xfrm>
            <a:off x="2259617" y="2303648"/>
            <a:ext cx="6330198" cy="731415"/>
          </a:xfrm>
        </p:spPr>
        <p:txBody>
          <a:bodyPr anchor="ctr"/>
          <a:lstStyle/>
          <a:p>
            <a:pPr marL="0" indent="0" eaLnBrk="1" hangingPunct="1">
              <a:spcBef>
                <a:spcPct val="0"/>
              </a:spcBef>
              <a:buNone/>
            </a:pPr>
            <a:r>
              <a:rPr lang="en-US" altLang="en-US" sz="2400" b="1" kern="1200" dirty="0">
                <a:latin typeface="Arial" panose="020B0604020202020204" pitchFamily="34" charset="0"/>
                <a:ea typeface="MS PGothic" charset="-128"/>
                <a:cs typeface="Arial" panose="020B0604020202020204" pitchFamily="34" charset="0"/>
              </a:rPr>
              <a:t>Write a balanced equation for the reaction of </a:t>
            </a:r>
            <a:r>
              <a:rPr lang="en-US" altLang="en-US" sz="2400" b="1" i="0" kern="1200" dirty="0">
                <a:latin typeface="Arial" panose="020B0604020202020204" pitchFamily="34" charset="0"/>
                <a:ea typeface="MS PGothic" charset="-128"/>
                <a:cs typeface="Arial" panose="020B0604020202020204" pitchFamily="34" charset="0"/>
              </a:rPr>
              <a:t>Mg(OH)</a:t>
            </a:r>
            <a:r>
              <a:rPr lang="en-US" altLang="en-US" sz="2400" b="1" i="0" kern="1200" baseline="-25000" dirty="0">
                <a:latin typeface="Arial" panose="020B0604020202020204" pitchFamily="34" charset="0"/>
                <a:ea typeface="MS PGothic" charset="-128"/>
                <a:cs typeface="Arial" panose="020B0604020202020204" pitchFamily="34" charset="0"/>
              </a:rPr>
              <a:t>2</a:t>
            </a:r>
            <a:r>
              <a:rPr lang="en-US" altLang="en-US" sz="2400" b="1" kern="1200" dirty="0">
                <a:latin typeface="Arial" panose="020B0604020202020204" pitchFamily="34" charset="0"/>
                <a:ea typeface="MS PGothic" charset="-128"/>
                <a:cs typeface="Arial" panose="020B0604020202020204" pitchFamily="34" charset="0"/>
              </a:rPr>
              <a:t> with HCl.</a:t>
            </a:r>
          </a:p>
        </p:txBody>
      </p:sp>
      <p:sp>
        <p:nvSpPr>
          <p:cNvPr id="6" name="Content Placeholder 5"/>
          <p:cNvSpPr>
            <a:spLocks noGrp="1"/>
          </p:cNvSpPr>
          <p:nvPr>
            <p:ph sz="quarter" idx="13"/>
          </p:nvPr>
        </p:nvSpPr>
        <p:spPr>
          <a:xfrm>
            <a:off x="659494" y="3620830"/>
            <a:ext cx="1406207" cy="442387"/>
          </a:xfrm>
        </p:spPr>
        <p:txBody>
          <a:bodyPr/>
          <a:lstStyle/>
          <a:p>
            <a:pPr marL="0" indent="0" algn="ctr" eaLnBrk="1" hangingPunct="1">
              <a:spcBef>
                <a:spcPct val="0"/>
              </a:spcBef>
              <a:buNone/>
              <a:defRPr/>
            </a:pPr>
            <a:r>
              <a:rPr lang="en-US" sz="2400" b="1" kern="1200" dirty="0">
                <a:solidFill>
                  <a:schemeClr val="bg1"/>
                </a:solidFill>
                <a:ea typeface="+mn-ea"/>
                <a:cs typeface="+mn-cs"/>
              </a:rPr>
              <a:t>Step [1]</a:t>
            </a:r>
          </a:p>
        </p:txBody>
      </p:sp>
      <p:sp>
        <p:nvSpPr>
          <p:cNvPr id="7" name="Content Placeholder 6"/>
          <p:cNvSpPr>
            <a:spLocks noGrp="1"/>
          </p:cNvSpPr>
          <p:nvPr>
            <p:ph sz="quarter" idx="14"/>
          </p:nvPr>
        </p:nvSpPr>
        <p:spPr>
          <a:xfrm>
            <a:off x="2266372" y="3606193"/>
            <a:ext cx="6252213" cy="688284"/>
          </a:xfrm>
        </p:spPr>
        <p:txBody>
          <a:bodyPr anchor="ctr"/>
          <a:lstStyle/>
          <a:p>
            <a:pPr marL="0" indent="0" eaLnBrk="1" hangingPunct="1">
              <a:spcBef>
                <a:spcPct val="0"/>
              </a:spcBef>
              <a:buNone/>
            </a:pPr>
            <a:r>
              <a:rPr lang="en-US" altLang="en-US" sz="2400" b="1" kern="1200" dirty="0">
                <a:latin typeface="Arial" panose="020B0604020202020204" pitchFamily="34" charset="0"/>
                <a:ea typeface="MS PGothic" charset="-128"/>
                <a:cs typeface="Arial" panose="020B0604020202020204" pitchFamily="34" charset="0"/>
              </a:rPr>
              <a:t>Identify the acid and base in the reactants and draw </a:t>
            </a:r>
            <a:r>
              <a:rPr lang="en-US" altLang="en-US" sz="2400" b="1" i="0" kern="1200" dirty="0">
                <a:latin typeface="Arial" panose="020B0604020202020204" pitchFamily="34" charset="0"/>
                <a:ea typeface="MS PGothic" charset="-128"/>
                <a:cs typeface="Arial" panose="020B0604020202020204" pitchFamily="34" charset="0"/>
              </a:rPr>
              <a:t>H</a:t>
            </a:r>
            <a:r>
              <a:rPr lang="en-US" altLang="en-US" sz="2400" b="1" i="0" kern="1200" baseline="-25000" dirty="0">
                <a:latin typeface="Arial" panose="020B0604020202020204" pitchFamily="34" charset="0"/>
                <a:ea typeface="MS PGothic" charset="-128"/>
                <a:cs typeface="Arial" panose="020B0604020202020204" pitchFamily="34" charset="0"/>
              </a:rPr>
              <a:t>2</a:t>
            </a:r>
            <a:r>
              <a:rPr lang="en-US" altLang="en-US" sz="2400" b="1" i="0" kern="1200" dirty="0">
                <a:latin typeface="Arial" panose="020B0604020202020204" pitchFamily="34" charset="0"/>
                <a:ea typeface="MS PGothic" charset="-128"/>
                <a:cs typeface="Arial" panose="020B0604020202020204" pitchFamily="34" charset="0"/>
              </a:rPr>
              <a:t>O </a:t>
            </a:r>
            <a:r>
              <a:rPr lang="en-US" altLang="en-US" sz="2400" b="1" kern="1200" dirty="0">
                <a:latin typeface="Arial" panose="020B0604020202020204" pitchFamily="34" charset="0"/>
                <a:ea typeface="MS PGothic" charset="-128"/>
                <a:cs typeface="Arial" panose="020B0604020202020204" pitchFamily="34" charset="0"/>
              </a:rPr>
              <a:t>as one product.</a:t>
            </a:r>
          </a:p>
        </p:txBody>
      </p:sp>
      <p:graphicFrame>
        <p:nvGraphicFramePr>
          <p:cNvPr id="3" name="Object 2">
            <a:extLst>
              <a:ext uri="{FF2B5EF4-FFF2-40B4-BE49-F238E27FC236}">
                <a16:creationId xmlns:a16="http://schemas.microsoft.com/office/drawing/2014/main" id="{EFC56D21-7F7E-44DD-A17F-241405EFE6BD}"/>
              </a:ext>
            </a:extLst>
          </p:cNvPr>
          <p:cNvGraphicFramePr>
            <a:graphicFrameLocks noChangeAspect="1"/>
          </p:cNvGraphicFramePr>
          <p:nvPr>
            <p:extLst>
              <p:ext uri="{D42A27DB-BD31-4B8C-83A1-F6EECF244321}">
                <p14:modId xmlns:p14="http://schemas.microsoft.com/office/powerpoint/2010/main" val="4075077327"/>
              </p:ext>
            </p:extLst>
          </p:nvPr>
        </p:nvGraphicFramePr>
        <p:xfrm>
          <a:off x="1281113" y="4460875"/>
          <a:ext cx="5461000" cy="914400"/>
        </p:xfrm>
        <a:graphic>
          <a:graphicData uri="http://schemas.openxmlformats.org/presentationml/2006/ole">
            <mc:AlternateContent xmlns:mc="http://schemas.openxmlformats.org/markup-compatibility/2006">
              <mc:Choice xmlns:v="urn:schemas-microsoft-com:vml" Requires="v">
                <p:oleObj spid="_x0000_s23779" name="Equation" r:id="rId4" imgW="5460840" imgH="914400" progId="Equation.DSMT4">
                  <p:embed/>
                </p:oleObj>
              </mc:Choice>
              <mc:Fallback>
                <p:oleObj name="Equation" r:id="rId4" imgW="5460840" imgH="914400" progId="Equation.DSMT4">
                  <p:embed/>
                  <p:pic>
                    <p:nvPicPr>
                      <p:cNvPr id="0" name=""/>
                      <p:cNvPicPr/>
                      <p:nvPr/>
                    </p:nvPicPr>
                    <p:blipFill>
                      <a:blip r:embed="rId5"/>
                      <a:stretch>
                        <a:fillRect/>
                      </a:stretch>
                    </p:blipFill>
                    <p:spPr>
                      <a:xfrm>
                        <a:off x="1281113" y="4460875"/>
                        <a:ext cx="5461000" cy="914400"/>
                      </a:xfrm>
                      <a:prstGeom prst="rect">
                        <a:avLst/>
                      </a:prstGeom>
                    </p:spPr>
                  </p:pic>
                </p:oleObj>
              </mc:Fallback>
            </mc:AlternateContent>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5720" y="390596"/>
            <a:ext cx="9052560" cy="440677"/>
          </a:xfrm>
        </p:spPr>
        <p:txBody>
          <a:bodyPr/>
          <a:lstStyle/>
          <a:p>
            <a:pPr eaLnBrk="1" hangingPunct="1"/>
            <a:r>
              <a:rPr lang="en-US" altLang="en-US" sz="3200" b="1" dirty="0">
                <a:ea typeface="MS PGothic" charset="-128"/>
                <a:cs typeface="ＭＳ Ｐゴシック" charset="-128"/>
              </a:rPr>
              <a:t>9.7	Common Acid–Base Reactions (3)</a:t>
            </a:r>
            <a:endParaRPr lang="en-GB" sz="3200" b="1" dirty="0">
              <a:ea typeface="MS PGothic" charset="-128"/>
              <a:cs typeface="ＭＳ Ｐゴシック" charset="-128"/>
            </a:endParaRPr>
          </a:p>
        </p:txBody>
      </p:sp>
      <p:sp>
        <p:nvSpPr>
          <p:cNvPr id="9" name="Content Placeholder 8"/>
          <p:cNvSpPr>
            <a:spLocks noGrp="1"/>
          </p:cNvSpPr>
          <p:nvPr>
            <p:ph sz="quarter" idx="11"/>
          </p:nvPr>
        </p:nvSpPr>
        <p:spPr>
          <a:xfrm>
            <a:off x="436489" y="1118612"/>
            <a:ext cx="8233137" cy="783939"/>
          </a:xfrm>
        </p:spPr>
        <p:txBody>
          <a:bodyPr/>
          <a:lstStyle/>
          <a:p>
            <a:pPr marL="0" indent="0" algn="ctr" eaLnBrk="1" hangingPunct="1">
              <a:spcBef>
                <a:spcPct val="0"/>
              </a:spcBef>
              <a:buNone/>
              <a:defRPr/>
            </a:pPr>
            <a:r>
              <a:rPr lang="en-US" sz="2400" b="1" kern="1200" dirty="0">
                <a:solidFill>
                  <a:schemeClr val="bg1"/>
                </a:solidFill>
                <a:ea typeface="+mn-ea"/>
                <a:cs typeface="+mn-cs"/>
              </a:rPr>
              <a:t>HOW TO Draw a Balanced Equation for a Neutralization</a:t>
            </a:r>
          </a:p>
          <a:p>
            <a:pPr marL="0" indent="0" algn="ctr" eaLnBrk="1" hangingPunct="1">
              <a:spcBef>
                <a:spcPct val="0"/>
              </a:spcBef>
              <a:buNone/>
              <a:defRPr/>
            </a:pPr>
            <a:r>
              <a:rPr lang="en-US" sz="2400" b="1" kern="1200" dirty="0">
                <a:solidFill>
                  <a:schemeClr val="bg1"/>
                </a:solidFill>
                <a:ea typeface="+mn-ea"/>
                <a:cs typeface="+mn-cs"/>
              </a:rPr>
              <a:t>Reaction between HA and MOH</a:t>
            </a:r>
          </a:p>
        </p:txBody>
      </p:sp>
      <p:sp>
        <p:nvSpPr>
          <p:cNvPr id="10" name="Content Placeholder 9"/>
          <p:cNvSpPr>
            <a:spLocks noGrp="1"/>
          </p:cNvSpPr>
          <p:nvPr>
            <p:ph sz="quarter" idx="12"/>
          </p:nvPr>
        </p:nvSpPr>
        <p:spPr>
          <a:xfrm>
            <a:off x="683504" y="2290727"/>
            <a:ext cx="1304891" cy="366250"/>
          </a:xfrm>
        </p:spPr>
        <p:txBody>
          <a:bodyPr anchor="ctr"/>
          <a:lstStyle/>
          <a:p>
            <a:pPr marL="0" indent="0" algn="ctr" eaLnBrk="1" hangingPunct="1">
              <a:spcBef>
                <a:spcPct val="0"/>
              </a:spcBef>
              <a:buNone/>
              <a:defRPr/>
            </a:pPr>
            <a:r>
              <a:rPr lang="en-US" sz="2400" b="1" kern="1200" dirty="0">
                <a:solidFill>
                  <a:schemeClr val="bg1"/>
                </a:solidFill>
                <a:ea typeface="+mn-ea"/>
                <a:cs typeface="+mn-cs"/>
              </a:rPr>
              <a:t>Step [2]</a:t>
            </a:r>
          </a:p>
        </p:txBody>
      </p:sp>
      <p:sp>
        <p:nvSpPr>
          <p:cNvPr id="11" name="Content Placeholder 10"/>
          <p:cNvSpPr>
            <a:spLocks noGrp="1"/>
          </p:cNvSpPr>
          <p:nvPr>
            <p:ph sz="quarter" idx="13"/>
          </p:nvPr>
        </p:nvSpPr>
        <p:spPr>
          <a:xfrm>
            <a:off x="2137796" y="2250617"/>
            <a:ext cx="5509397" cy="403953"/>
          </a:xfrm>
        </p:spPr>
        <p:txBody>
          <a:bodyPr anchor="ctr"/>
          <a:lstStyle/>
          <a:p>
            <a:pPr marL="0" indent="0" eaLnBrk="1" hangingPunct="1">
              <a:spcBef>
                <a:spcPct val="0"/>
              </a:spcBef>
              <a:buNone/>
            </a:pPr>
            <a:r>
              <a:rPr lang="en-US" altLang="en-US" sz="2400" b="1" kern="1200" dirty="0">
                <a:latin typeface="Arial" charset="0"/>
                <a:ea typeface="MS PGothic" charset="-128"/>
                <a:cs typeface="ＭＳ Ｐゴシック" charset="-128"/>
              </a:rPr>
              <a:t>Determine the structure of the salt.</a:t>
            </a:r>
          </a:p>
        </p:txBody>
      </p:sp>
      <p:sp>
        <p:nvSpPr>
          <p:cNvPr id="12" name="Content Placeholder 11"/>
          <p:cNvSpPr>
            <a:spLocks noGrp="1"/>
          </p:cNvSpPr>
          <p:nvPr>
            <p:ph sz="quarter" idx="14"/>
          </p:nvPr>
        </p:nvSpPr>
        <p:spPr>
          <a:xfrm>
            <a:off x="1069561" y="2737056"/>
            <a:ext cx="7262591" cy="751680"/>
          </a:xfrm>
        </p:spPr>
        <p:txBody>
          <a:bodyPr/>
          <a:lstStyle/>
          <a:p>
            <a:pPr marL="0" indent="0" eaLnBrk="1" hangingPunct="1">
              <a:spcBef>
                <a:spcPct val="0"/>
              </a:spcBef>
            </a:pPr>
            <a:r>
              <a:rPr lang="en-US" altLang="en-US" sz="2400" b="1" kern="1200" dirty="0">
                <a:latin typeface="Arial" panose="020B0604020202020204" pitchFamily="34" charset="0"/>
                <a:ea typeface="MS PGothic" charset="-128"/>
                <a:cs typeface="Arial" panose="020B0604020202020204" pitchFamily="34" charset="0"/>
              </a:rPr>
              <a:t>The salt is formed from the parts of the acid and base that are not used to form </a:t>
            </a:r>
            <a:r>
              <a:rPr lang="en-US" altLang="en-US" sz="2400" b="1" i="0" kern="1200" dirty="0">
                <a:latin typeface="Arial" panose="020B0604020202020204" pitchFamily="34" charset="0"/>
                <a:ea typeface="MS PGothic" charset="-128"/>
                <a:cs typeface="Arial" panose="020B0604020202020204" pitchFamily="34" charset="0"/>
              </a:rPr>
              <a:t>H</a:t>
            </a:r>
            <a:r>
              <a:rPr lang="en-US" altLang="en-US" sz="2400" b="1" i="0" kern="1200" baseline="-25000" dirty="0">
                <a:latin typeface="Arial" panose="020B0604020202020204" pitchFamily="34" charset="0"/>
                <a:ea typeface="MS PGothic" charset="-128"/>
                <a:cs typeface="Arial" panose="020B0604020202020204" pitchFamily="34" charset="0"/>
              </a:rPr>
              <a:t>2</a:t>
            </a:r>
            <a:r>
              <a:rPr lang="en-US" altLang="en-US" sz="2400" b="1" i="0" kern="1200" dirty="0">
                <a:latin typeface="Arial" panose="020B0604020202020204" pitchFamily="34" charset="0"/>
                <a:ea typeface="MS PGothic" charset="-128"/>
                <a:cs typeface="Arial" panose="020B0604020202020204" pitchFamily="34" charset="0"/>
              </a:rPr>
              <a:t>O</a:t>
            </a:r>
            <a:r>
              <a:rPr lang="en-US" altLang="en-US" sz="2400" b="1" kern="1200" dirty="0">
                <a:latin typeface="Arial" panose="020B0604020202020204" pitchFamily="34" charset="0"/>
                <a:ea typeface="MS PGothic" charset="-128"/>
                <a:cs typeface="Arial" panose="020B0604020202020204" pitchFamily="34" charset="0"/>
              </a:rPr>
              <a:t>.</a:t>
            </a:r>
          </a:p>
        </p:txBody>
      </p:sp>
      <p:pic>
        <p:nvPicPr>
          <p:cNvPr id="18" name="Picture 17" descr="HCl is the acid and Mg(OH)2 is the base. H+ from the acid reacts with OH− from the base to form H2O. Cl− (from HCl) and Mg2+ [from Mg(OH)2] combine to form the salt MgCl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4165" y="3585104"/>
            <a:ext cx="6980525" cy="2048434"/>
          </a:xfrm>
          <a:prstGeom prst="rect">
            <a:avLst/>
          </a:prstGeom>
        </p:spPr>
      </p:pic>
      <p:graphicFrame>
        <p:nvGraphicFramePr>
          <p:cNvPr id="2" name="Object 1">
            <a:extLst>
              <a:ext uri="{FF2B5EF4-FFF2-40B4-BE49-F238E27FC236}">
                <a16:creationId xmlns:a16="http://schemas.microsoft.com/office/drawing/2014/main" id="{6CE2B2D9-C784-4E39-B280-80B4D7B49997}"/>
              </a:ext>
            </a:extLst>
          </p:cNvPr>
          <p:cNvGraphicFramePr>
            <a:graphicFrameLocks noChangeAspect="1"/>
          </p:cNvGraphicFramePr>
          <p:nvPr>
            <p:extLst>
              <p:ext uri="{D42A27DB-BD31-4B8C-83A1-F6EECF244321}">
                <p14:modId xmlns:p14="http://schemas.microsoft.com/office/powerpoint/2010/main" val="1368068940"/>
              </p:ext>
            </p:extLst>
          </p:nvPr>
        </p:nvGraphicFramePr>
        <p:xfrm>
          <a:off x="1899663" y="5822483"/>
          <a:ext cx="698500" cy="406400"/>
        </p:xfrm>
        <a:graphic>
          <a:graphicData uri="http://schemas.openxmlformats.org/presentationml/2006/ole">
            <mc:AlternateContent xmlns:mc="http://schemas.openxmlformats.org/markup-compatibility/2006">
              <mc:Choice xmlns:v="urn:schemas-microsoft-com:vml" Requires="v">
                <p:oleObj spid="_x0000_s25012" name="Equation" r:id="rId5" imgW="698400" imgH="406080" progId="Equation.DSMT4">
                  <p:embed/>
                </p:oleObj>
              </mc:Choice>
              <mc:Fallback>
                <p:oleObj name="Equation" r:id="rId5" imgW="698400" imgH="406080" progId="Equation.DSMT4">
                  <p:embed/>
                  <p:pic>
                    <p:nvPicPr>
                      <p:cNvPr id="0" name=""/>
                      <p:cNvPicPr/>
                      <p:nvPr/>
                    </p:nvPicPr>
                    <p:blipFill>
                      <a:blip r:embed="rId6"/>
                      <a:stretch>
                        <a:fillRect/>
                      </a:stretch>
                    </p:blipFill>
                    <p:spPr>
                      <a:xfrm>
                        <a:off x="1899663" y="5822483"/>
                        <a:ext cx="698500" cy="406400"/>
                      </a:xfrm>
                      <a:prstGeom prst="rect">
                        <a:avLst/>
                      </a:prstGeom>
                    </p:spPr>
                  </p:pic>
                </p:oleObj>
              </mc:Fallback>
            </mc:AlternateContent>
          </a:graphicData>
        </a:graphic>
      </p:graphicFrame>
      <p:sp>
        <p:nvSpPr>
          <p:cNvPr id="44" name="Content Placeholder 25"/>
          <p:cNvSpPr>
            <a:spLocks noGrp="1"/>
          </p:cNvSpPr>
          <p:nvPr>
            <p:ph sz="quarter" idx="14"/>
          </p:nvPr>
        </p:nvSpPr>
        <p:spPr>
          <a:xfrm>
            <a:off x="2539157" y="5875527"/>
            <a:ext cx="1293164" cy="273844"/>
          </a:xfrm>
        </p:spPr>
        <p:txBody>
          <a:bodyPr anchor="ctr"/>
          <a:lstStyle/>
          <a:p>
            <a:pPr marL="0" indent="0" eaLnBrk="1" hangingPunct="1">
              <a:spcBef>
                <a:spcPct val="0"/>
              </a:spcBef>
              <a:buNone/>
            </a:pPr>
            <a:r>
              <a:rPr lang="en-US" altLang="en-US" sz="2400" b="1" kern="1200" dirty="0">
                <a:latin typeface="Arial" panose="020B0604020202020204" pitchFamily="34" charset="0"/>
                <a:ea typeface="MS PGothic" charset="-128"/>
                <a:cs typeface="Arial" panose="020B0604020202020204" pitchFamily="34" charset="0"/>
              </a:rPr>
              <a:t>and </a:t>
            </a:r>
          </a:p>
        </p:txBody>
      </p:sp>
      <p:graphicFrame>
        <p:nvGraphicFramePr>
          <p:cNvPr id="3" name="Object 2">
            <a:extLst>
              <a:ext uri="{FF2B5EF4-FFF2-40B4-BE49-F238E27FC236}">
                <a16:creationId xmlns:a16="http://schemas.microsoft.com/office/drawing/2014/main" id="{2AC6F4C1-AC73-458D-B391-102F6400ACC3}"/>
              </a:ext>
            </a:extLst>
          </p:cNvPr>
          <p:cNvGraphicFramePr>
            <a:graphicFrameLocks noChangeAspect="1"/>
          </p:cNvGraphicFramePr>
          <p:nvPr>
            <p:extLst>
              <p:ext uri="{D42A27DB-BD31-4B8C-83A1-F6EECF244321}">
                <p14:modId xmlns:p14="http://schemas.microsoft.com/office/powerpoint/2010/main" val="1029421740"/>
              </p:ext>
            </p:extLst>
          </p:nvPr>
        </p:nvGraphicFramePr>
        <p:xfrm>
          <a:off x="3228596" y="5819452"/>
          <a:ext cx="457200" cy="342900"/>
        </p:xfrm>
        <a:graphic>
          <a:graphicData uri="http://schemas.openxmlformats.org/presentationml/2006/ole">
            <mc:AlternateContent xmlns:mc="http://schemas.openxmlformats.org/markup-compatibility/2006">
              <mc:Choice xmlns:v="urn:schemas-microsoft-com:vml" Requires="v">
                <p:oleObj spid="_x0000_s25013" name="Equation" r:id="rId7" imgW="457200" imgH="342720" progId="Equation.DSMT4">
                  <p:embed/>
                </p:oleObj>
              </mc:Choice>
              <mc:Fallback>
                <p:oleObj name="Equation" r:id="rId7" imgW="457200" imgH="342720" progId="Equation.DSMT4">
                  <p:embed/>
                  <p:pic>
                    <p:nvPicPr>
                      <p:cNvPr id="0" name=""/>
                      <p:cNvPicPr/>
                      <p:nvPr/>
                    </p:nvPicPr>
                    <p:blipFill>
                      <a:blip r:embed="rId8"/>
                      <a:stretch>
                        <a:fillRect/>
                      </a:stretch>
                    </p:blipFill>
                    <p:spPr>
                      <a:xfrm>
                        <a:off x="3228596" y="5819452"/>
                        <a:ext cx="457200" cy="34290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3D4168CB-0BE6-4A49-B062-AC5181A29C1D}"/>
              </a:ext>
            </a:extLst>
          </p:cNvPr>
          <p:cNvSpPr>
            <a:spLocks noGrp="1"/>
          </p:cNvSpPr>
          <p:nvPr>
            <p:ph sz="quarter" idx="10"/>
          </p:nvPr>
        </p:nvSpPr>
        <p:spPr>
          <a:xfrm>
            <a:off x="3699048" y="5785077"/>
            <a:ext cx="4176241" cy="507716"/>
          </a:xfrm>
        </p:spPr>
        <p:txBody>
          <a:bodyPr/>
          <a:lstStyle/>
          <a:p>
            <a:pPr marL="0" indent="0">
              <a:buNone/>
            </a:pPr>
            <a:r>
              <a:rPr lang="en-US" altLang="en-US" sz="2400" b="1" kern="1200" dirty="0">
                <a:solidFill>
                  <a:prstClr val="black"/>
                </a:solidFill>
                <a:latin typeface="Arial" panose="020B0604020202020204" pitchFamily="34" charset="0"/>
                <a:ea typeface="MS PGothic" charset="-128"/>
                <a:cs typeface="Arial" panose="020B0604020202020204" pitchFamily="34" charset="0"/>
              </a:rPr>
              <a:t>combine to form MgCl</a:t>
            </a:r>
            <a:r>
              <a:rPr lang="en-US" altLang="en-US" sz="2400" b="1" kern="1200" baseline="-25000" dirty="0">
                <a:solidFill>
                  <a:prstClr val="black"/>
                </a:solidFill>
                <a:latin typeface="Arial" panose="020B0604020202020204" pitchFamily="34" charset="0"/>
                <a:ea typeface="MS PGothic" charset="-128"/>
                <a:cs typeface="Arial" panose="020B0604020202020204" pitchFamily="34" charset="0"/>
              </a:rPr>
              <a:t>2</a:t>
            </a:r>
            <a:r>
              <a:rPr lang="en-US" altLang="en-US" sz="2400" dirty="0">
                <a:solidFill>
                  <a:prstClr val="black"/>
                </a:solidFill>
                <a:latin typeface="Arial" panose="020B0604020202020204" pitchFamily="34" charset="0"/>
                <a:cs typeface="Arial" panose="020B0604020202020204" pitchFamily="34" charset="0"/>
              </a:rPr>
              <a:t>.</a:t>
            </a:r>
            <a:endParaRPr lang="en-GB"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57200" y="360579"/>
            <a:ext cx="8229600" cy="484745"/>
          </a:xfrm>
        </p:spPr>
        <p:txBody>
          <a:bodyPr/>
          <a:lstStyle/>
          <a:p>
            <a:pPr eaLnBrk="1" hangingPunct="1"/>
            <a:r>
              <a:rPr lang="en-US" altLang="en-US" sz="3200" b="1" dirty="0">
                <a:ea typeface="MS PGothic" charset="-128"/>
                <a:cs typeface="ＭＳ Ｐゴシック" charset="-128"/>
              </a:rPr>
              <a:t>9.7	Common Acid–Base Reactions (4)</a:t>
            </a:r>
            <a:endParaRPr lang="en-GB" sz="3200" b="1" dirty="0">
              <a:ea typeface="MS PGothic" charset="-128"/>
              <a:cs typeface="ＭＳ Ｐゴシック" charset="-128"/>
            </a:endParaRPr>
          </a:p>
        </p:txBody>
      </p:sp>
      <p:sp>
        <p:nvSpPr>
          <p:cNvPr id="3" name="Content Placeholder 2"/>
          <p:cNvSpPr>
            <a:spLocks noGrp="1"/>
          </p:cNvSpPr>
          <p:nvPr>
            <p:ph sz="quarter" idx="10"/>
          </p:nvPr>
        </p:nvSpPr>
        <p:spPr>
          <a:xfrm>
            <a:off x="447807" y="1196021"/>
            <a:ext cx="8203020" cy="667068"/>
          </a:xfrm>
        </p:spPr>
        <p:txBody>
          <a:bodyPr anchor="ctr"/>
          <a:lstStyle/>
          <a:p>
            <a:pPr marL="0" indent="0" algn="ctr" eaLnBrk="1" hangingPunct="1">
              <a:spcBef>
                <a:spcPct val="0"/>
              </a:spcBef>
              <a:buNone/>
              <a:defRPr/>
            </a:pPr>
            <a:r>
              <a:rPr lang="en-US" sz="2400" b="1" kern="1200" dirty="0">
                <a:solidFill>
                  <a:schemeClr val="bg1"/>
                </a:solidFill>
                <a:ea typeface="+mn-ea"/>
                <a:cs typeface="+mn-cs"/>
              </a:rPr>
              <a:t>HOW TO Draw a Balanced Equation for a Neutralization</a:t>
            </a:r>
          </a:p>
          <a:p>
            <a:pPr marL="0" indent="0" algn="ctr" eaLnBrk="1" hangingPunct="1">
              <a:spcBef>
                <a:spcPct val="0"/>
              </a:spcBef>
              <a:buNone/>
              <a:defRPr/>
            </a:pPr>
            <a:r>
              <a:rPr lang="en-US" sz="2400" b="1" kern="1200" dirty="0">
                <a:solidFill>
                  <a:schemeClr val="bg1"/>
                </a:solidFill>
                <a:ea typeface="+mn-ea"/>
                <a:cs typeface="+mn-cs"/>
              </a:rPr>
              <a:t>Reaction between HA and MOH</a:t>
            </a:r>
          </a:p>
        </p:txBody>
      </p:sp>
      <p:sp>
        <p:nvSpPr>
          <p:cNvPr id="4" name="Content Placeholder 3"/>
          <p:cNvSpPr>
            <a:spLocks noGrp="1"/>
          </p:cNvSpPr>
          <p:nvPr>
            <p:ph sz="quarter" idx="11"/>
          </p:nvPr>
        </p:nvSpPr>
        <p:spPr>
          <a:xfrm>
            <a:off x="481612" y="2405851"/>
            <a:ext cx="1716932" cy="446368"/>
          </a:xfrm>
        </p:spPr>
        <p:txBody>
          <a:bodyPr anchor="ctr"/>
          <a:lstStyle/>
          <a:p>
            <a:pPr marL="0" indent="0" algn="ctr" eaLnBrk="1" hangingPunct="1">
              <a:spcBef>
                <a:spcPct val="0"/>
              </a:spcBef>
              <a:buNone/>
              <a:defRPr/>
            </a:pPr>
            <a:r>
              <a:rPr lang="en-US" sz="2400" b="1" kern="1200" dirty="0">
                <a:solidFill>
                  <a:schemeClr val="bg1"/>
                </a:solidFill>
                <a:ea typeface="+mn-ea"/>
                <a:cs typeface="+mn-cs"/>
              </a:rPr>
              <a:t>Step [3]</a:t>
            </a:r>
          </a:p>
        </p:txBody>
      </p:sp>
      <p:sp>
        <p:nvSpPr>
          <p:cNvPr id="5" name="Content Placeholder 4"/>
          <p:cNvSpPr>
            <a:spLocks noGrp="1"/>
          </p:cNvSpPr>
          <p:nvPr>
            <p:ph sz="quarter" idx="12"/>
          </p:nvPr>
        </p:nvSpPr>
        <p:spPr>
          <a:xfrm>
            <a:off x="2122059" y="2396304"/>
            <a:ext cx="3570645" cy="470377"/>
          </a:xfrm>
        </p:spPr>
        <p:txBody>
          <a:bodyPr anchor="ctr"/>
          <a:lstStyle/>
          <a:p>
            <a:pPr marL="0" indent="0" eaLnBrk="1" hangingPunct="1">
              <a:spcBef>
                <a:spcPct val="0"/>
              </a:spcBef>
              <a:buNone/>
            </a:pPr>
            <a:r>
              <a:rPr lang="en-US" altLang="en-US" sz="2400" b="1" kern="1200" dirty="0">
                <a:latin typeface="Arial" charset="0"/>
                <a:ea typeface="MS PGothic" charset="-128"/>
                <a:cs typeface="ＭＳ Ｐゴシック" charset="-128"/>
              </a:rPr>
              <a:t>Balance the equation.</a:t>
            </a:r>
          </a:p>
        </p:txBody>
      </p:sp>
      <p:sp>
        <p:nvSpPr>
          <p:cNvPr id="6" name="Content Placeholder 5"/>
          <p:cNvSpPr>
            <a:spLocks noGrp="1"/>
          </p:cNvSpPr>
          <p:nvPr>
            <p:ph sz="quarter" idx="13"/>
          </p:nvPr>
        </p:nvSpPr>
        <p:spPr>
          <a:xfrm>
            <a:off x="4776457" y="3178965"/>
            <a:ext cx="2675121" cy="724287"/>
          </a:xfrm>
        </p:spPr>
        <p:txBody>
          <a:bodyPr anchor="ctr"/>
          <a:lstStyle/>
          <a:p>
            <a:pPr marL="0" indent="0" algn="ctr" eaLnBrk="1" hangingPunct="1">
              <a:spcBef>
                <a:spcPct val="0"/>
              </a:spcBef>
              <a:buNone/>
              <a:defRPr/>
            </a:pPr>
            <a:r>
              <a:rPr lang="en-US" sz="2400" b="1" kern="1200" dirty="0">
                <a:solidFill>
                  <a:schemeClr val="lt1"/>
                </a:solidFill>
                <a:ea typeface="+mn-ea"/>
                <a:cs typeface="+mn-cs"/>
              </a:rPr>
              <a:t>Place a 2 to</a:t>
            </a:r>
          </a:p>
          <a:p>
            <a:pPr marL="0" indent="0" algn="ctr" eaLnBrk="1" hangingPunct="1">
              <a:spcBef>
                <a:spcPct val="0"/>
              </a:spcBef>
              <a:buNone/>
              <a:defRPr/>
            </a:pPr>
            <a:r>
              <a:rPr lang="en-US" sz="2400" b="1" kern="1200" dirty="0">
                <a:solidFill>
                  <a:schemeClr val="lt1"/>
                </a:solidFill>
                <a:ea typeface="+mn-ea"/>
                <a:cs typeface="+mn-cs"/>
              </a:rPr>
              <a:t>balance O and H.</a:t>
            </a:r>
          </a:p>
        </p:txBody>
      </p:sp>
      <p:graphicFrame>
        <p:nvGraphicFramePr>
          <p:cNvPr id="9" name="Object 8">
            <a:extLst>
              <a:ext uri="{FF2B5EF4-FFF2-40B4-BE49-F238E27FC236}">
                <a16:creationId xmlns:a16="http://schemas.microsoft.com/office/drawing/2014/main" id="{A431F32C-5B03-475F-8521-0A966B9F4F27}"/>
              </a:ext>
            </a:extLst>
          </p:cNvPr>
          <p:cNvGraphicFramePr>
            <a:graphicFrameLocks noChangeAspect="1"/>
          </p:cNvGraphicFramePr>
          <p:nvPr>
            <p:extLst>
              <p:ext uri="{D42A27DB-BD31-4B8C-83A1-F6EECF244321}">
                <p14:modId xmlns:p14="http://schemas.microsoft.com/office/powerpoint/2010/main" val="4275473470"/>
              </p:ext>
            </p:extLst>
          </p:nvPr>
        </p:nvGraphicFramePr>
        <p:xfrm>
          <a:off x="485775" y="4040188"/>
          <a:ext cx="6781800" cy="914400"/>
        </p:xfrm>
        <a:graphic>
          <a:graphicData uri="http://schemas.openxmlformats.org/presentationml/2006/ole">
            <mc:AlternateContent xmlns:mc="http://schemas.openxmlformats.org/markup-compatibility/2006">
              <mc:Choice xmlns:v="urn:schemas-microsoft-com:vml" Requires="v">
                <p:oleObj spid="_x0000_s25818" name="Equation" r:id="rId4" imgW="6781680" imgH="914400" progId="Equation.DSMT4">
                  <p:embed/>
                </p:oleObj>
              </mc:Choice>
              <mc:Fallback>
                <p:oleObj name="Equation" r:id="rId4" imgW="6781680" imgH="914400" progId="Equation.DSMT4">
                  <p:embed/>
                  <p:pic>
                    <p:nvPicPr>
                      <p:cNvPr id="0" name=""/>
                      <p:cNvPicPr/>
                      <p:nvPr/>
                    </p:nvPicPr>
                    <p:blipFill>
                      <a:blip r:embed="rId5"/>
                      <a:stretch>
                        <a:fillRect/>
                      </a:stretch>
                    </p:blipFill>
                    <p:spPr>
                      <a:xfrm>
                        <a:off x="485775" y="4040188"/>
                        <a:ext cx="6781800" cy="914400"/>
                      </a:xfrm>
                      <a:prstGeom prst="rect">
                        <a:avLst/>
                      </a:prstGeom>
                    </p:spPr>
                  </p:pic>
                </p:oleObj>
              </mc:Fallback>
            </mc:AlternateContent>
          </a:graphicData>
        </a:graphic>
      </p:graphicFrame>
      <p:sp>
        <p:nvSpPr>
          <p:cNvPr id="8" name="Content Placeholder 7"/>
          <p:cNvSpPr>
            <a:spLocks noGrp="1"/>
          </p:cNvSpPr>
          <p:nvPr>
            <p:ph sz="quarter" idx="15"/>
          </p:nvPr>
        </p:nvSpPr>
        <p:spPr>
          <a:xfrm>
            <a:off x="148752" y="5113320"/>
            <a:ext cx="1871629" cy="792162"/>
          </a:xfrm>
        </p:spPr>
        <p:txBody>
          <a:bodyPr/>
          <a:lstStyle/>
          <a:p>
            <a:pPr marL="0" indent="0" algn="ctr" eaLnBrk="1" hangingPunct="1">
              <a:spcBef>
                <a:spcPct val="0"/>
              </a:spcBef>
              <a:buNone/>
              <a:defRPr/>
            </a:pPr>
            <a:r>
              <a:rPr lang="en-US" sz="2400" b="1" kern="1200" dirty="0">
                <a:solidFill>
                  <a:schemeClr val="lt1"/>
                </a:solidFill>
                <a:ea typeface="+mn-ea"/>
                <a:cs typeface="+mn-cs"/>
              </a:rPr>
              <a:t>Place a 2 to</a:t>
            </a:r>
          </a:p>
          <a:p>
            <a:pPr marL="0" indent="0" algn="ctr" eaLnBrk="1" hangingPunct="1">
              <a:spcBef>
                <a:spcPct val="0"/>
              </a:spcBef>
              <a:buNone/>
              <a:defRPr/>
            </a:pPr>
            <a:r>
              <a:rPr lang="en-US" sz="2400" b="1" kern="1200" dirty="0">
                <a:solidFill>
                  <a:schemeClr val="lt1"/>
                </a:solidFill>
                <a:ea typeface="+mn-ea"/>
                <a:cs typeface="+mn-cs"/>
              </a:rPr>
              <a:t>balance Cl.</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34303" y="333936"/>
            <a:ext cx="7875394" cy="533219"/>
          </a:xfrm>
        </p:spPr>
        <p:txBody>
          <a:bodyPr/>
          <a:lstStyle/>
          <a:p>
            <a:r>
              <a:rPr lang="en-US" altLang="en-US" sz="3200" b="1" dirty="0">
                <a:ea typeface="MS PGothic" charset="-128"/>
                <a:cs typeface="ＭＳ Ｐゴシック" charset="-128"/>
              </a:rPr>
              <a:t>9.7	Common Acid–Base Reactions (5)</a:t>
            </a:r>
            <a:endParaRPr lang="en-GB" sz="3200" b="1" dirty="0">
              <a:ea typeface="MS PGothic" charset="-128"/>
              <a:cs typeface="ＭＳ Ｐゴシック" charset="-128"/>
            </a:endParaRPr>
          </a:p>
        </p:txBody>
      </p:sp>
      <p:sp>
        <p:nvSpPr>
          <p:cNvPr id="11" name="Content Placeholder 6"/>
          <p:cNvSpPr>
            <a:spLocks noGrp="1"/>
          </p:cNvSpPr>
          <p:nvPr>
            <p:ph sz="quarter" idx="10"/>
          </p:nvPr>
        </p:nvSpPr>
        <p:spPr>
          <a:xfrm>
            <a:off x="813585" y="833979"/>
            <a:ext cx="7532268" cy="458922"/>
          </a:xfrm>
          <a:noFill/>
        </p:spPr>
        <p:txBody>
          <a:bodyPr anchor="ctr"/>
          <a:lstStyle/>
          <a:p>
            <a:pPr marL="457200" indent="-457200" algn="ctr" eaLnBrk="1" hangingPunct="1">
              <a:spcBef>
                <a:spcPct val="0"/>
              </a:spcBef>
              <a:buFont typeface="+mj-lt"/>
              <a:buAutoNum type="alphaUcPeriod"/>
            </a:pPr>
            <a:r>
              <a:rPr lang="en-US" altLang="en-US" sz="2800" b="1" dirty="0">
                <a:solidFill>
                  <a:schemeClr val="tx2"/>
                </a:solidFill>
                <a:latin typeface="+mj-lt"/>
                <a:ea typeface="MS PGothic" charset="-128"/>
                <a:cs typeface="ＭＳ Ｐゴシック" charset="-128"/>
              </a:rPr>
              <a:t>Reaction of Acids with Hydroxide Bases</a:t>
            </a:r>
          </a:p>
        </p:txBody>
      </p:sp>
      <p:sp>
        <p:nvSpPr>
          <p:cNvPr id="12" name="Content Placeholder 8"/>
          <p:cNvSpPr>
            <a:spLocks noGrp="1"/>
          </p:cNvSpPr>
          <p:nvPr>
            <p:ph sz="quarter" idx="11"/>
          </p:nvPr>
        </p:nvSpPr>
        <p:spPr>
          <a:xfrm>
            <a:off x="392802" y="1393269"/>
            <a:ext cx="8281987" cy="760970"/>
          </a:xfrm>
        </p:spPr>
        <p:txBody>
          <a:bodyPr anchor="ctr"/>
          <a:lstStyle/>
          <a:p>
            <a:pPr marL="0" indent="0" eaLnBrk="1" hangingPunct="1">
              <a:spcBef>
                <a:spcPct val="0"/>
              </a:spcBef>
              <a:buFontTx/>
              <a:buNone/>
            </a:pPr>
            <a:r>
              <a:rPr lang="en-US" altLang="en-US" sz="2400" b="1" dirty="0"/>
              <a:t>A </a:t>
            </a:r>
            <a:r>
              <a:rPr lang="en-US" altLang="en-US" sz="2400" b="1" dirty="0">
                <a:solidFill>
                  <a:srgbClr val="3366FF"/>
                </a:solidFill>
              </a:rPr>
              <a:t>net ionic equation </a:t>
            </a:r>
            <a:r>
              <a:rPr lang="en-US" altLang="en-US" sz="2400" b="1" dirty="0"/>
              <a:t>contains only the species involved in a reaction.</a:t>
            </a:r>
          </a:p>
        </p:txBody>
      </p:sp>
      <p:graphicFrame>
        <p:nvGraphicFramePr>
          <p:cNvPr id="3" name="Object 2">
            <a:extLst>
              <a:ext uri="{FF2B5EF4-FFF2-40B4-BE49-F238E27FC236}">
                <a16:creationId xmlns:a16="http://schemas.microsoft.com/office/drawing/2014/main" id="{9A24D3BA-939C-407D-B632-17D1C62EAE8D}"/>
              </a:ext>
            </a:extLst>
          </p:cNvPr>
          <p:cNvGraphicFramePr>
            <a:graphicFrameLocks noChangeAspect="1"/>
          </p:cNvGraphicFramePr>
          <p:nvPr>
            <p:extLst>
              <p:ext uri="{D42A27DB-BD31-4B8C-83A1-F6EECF244321}">
                <p14:modId xmlns:p14="http://schemas.microsoft.com/office/powerpoint/2010/main" val="214771354"/>
              </p:ext>
            </p:extLst>
          </p:nvPr>
        </p:nvGraphicFramePr>
        <p:xfrm>
          <a:off x="1447800" y="2274888"/>
          <a:ext cx="6197600" cy="431800"/>
        </p:xfrm>
        <a:graphic>
          <a:graphicData uri="http://schemas.openxmlformats.org/presentationml/2006/ole">
            <mc:AlternateContent xmlns:mc="http://schemas.openxmlformats.org/markup-compatibility/2006">
              <mc:Choice xmlns:v="urn:schemas-microsoft-com:vml" Requires="v">
                <p:oleObj spid="_x0000_s52474" name="Equation" r:id="rId4" imgW="6197400" imgH="431640" progId="Equation.DSMT4">
                  <p:embed/>
                </p:oleObj>
              </mc:Choice>
              <mc:Fallback>
                <p:oleObj name="Equation" r:id="rId4" imgW="6197400" imgH="431640" progId="Equation.DSMT4">
                  <p:embed/>
                  <p:pic>
                    <p:nvPicPr>
                      <p:cNvPr id="0" name=""/>
                      <p:cNvPicPr/>
                      <p:nvPr/>
                    </p:nvPicPr>
                    <p:blipFill>
                      <a:blip r:embed="rId5"/>
                      <a:stretch>
                        <a:fillRect/>
                      </a:stretch>
                    </p:blipFill>
                    <p:spPr>
                      <a:xfrm>
                        <a:off x="1447800" y="2274888"/>
                        <a:ext cx="6197600" cy="431800"/>
                      </a:xfrm>
                      <a:prstGeom prst="rect">
                        <a:avLst/>
                      </a:prstGeom>
                    </p:spPr>
                  </p:pic>
                </p:oleObj>
              </mc:Fallback>
            </mc:AlternateContent>
          </a:graphicData>
        </a:graphic>
      </p:graphicFrame>
      <p:sp>
        <p:nvSpPr>
          <p:cNvPr id="14" name="Content Placeholder 12"/>
          <p:cNvSpPr>
            <a:spLocks noGrp="1"/>
          </p:cNvSpPr>
          <p:nvPr>
            <p:ph sz="quarter" idx="13"/>
          </p:nvPr>
        </p:nvSpPr>
        <p:spPr>
          <a:xfrm>
            <a:off x="1071318" y="2855669"/>
            <a:ext cx="4430330" cy="447155"/>
          </a:xfrm>
        </p:spPr>
        <p:txBody>
          <a:bodyPr/>
          <a:lstStyle/>
          <a:p>
            <a:pPr marL="231775" indent="-231775" eaLnBrk="1" hangingPunct="1">
              <a:spcBef>
                <a:spcPct val="0"/>
              </a:spcBef>
            </a:pPr>
            <a:r>
              <a:rPr lang="en-US" altLang="en-US" sz="2400" b="1" kern="1200" dirty="0">
                <a:latin typeface="Arial" charset="0"/>
                <a:ea typeface="MS PGothic" charset="-128"/>
                <a:cs typeface="ＭＳ Ｐゴシック" charset="-128"/>
              </a:rPr>
              <a:t>Written as individual ions:</a:t>
            </a:r>
          </a:p>
        </p:txBody>
      </p:sp>
      <p:graphicFrame>
        <p:nvGraphicFramePr>
          <p:cNvPr id="7" name="Object 6">
            <a:extLst>
              <a:ext uri="{FF2B5EF4-FFF2-40B4-BE49-F238E27FC236}">
                <a16:creationId xmlns:a16="http://schemas.microsoft.com/office/drawing/2014/main" id="{DE9F6D06-125F-40D9-8810-B28AE19486FE}"/>
              </a:ext>
            </a:extLst>
          </p:cNvPr>
          <p:cNvGraphicFramePr>
            <a:graphicFrameLocks noChangeAspect="1"/>
          </p:cNvGraphicFramePr>
          <p:nvPr>
            <p:extLst>
              <p:ext uri="{D42A27DB-BD31-4B8C-83A1-F6EECF244321}">
                <p14:modId xmlns:p14="http://schemas.microsoft.com/office/powerpoint/2010/main" val="2812261484"/>
              </p:ext>
            </p:extLst>
          </p:nvPr>
        </p:nvGraphicFramePr>
        <p:xfrm>
          <a:off x="1627532" y="3543952"/>
          <a:ext cx="5372100" cy="469900"/>
        </p:xfrm>
        <a:graphic>
          <a:graphicData uri="http://schemas.openxmlformats.org/presentationml/2006/ole">
            <mc:AlternateContent xmlns:mc="http://schemas.openxmlformats.org/markup-compatibility/2006">
              <mc:Choice xmlns:v="urn:schemas-microsoft-com:vml" Requires="v">
                <p:oleObj spid="_x0000_s52475" name="Equation" r:id="rId6" imgW="5371920" imgH="469800" progId="Equation.DSMT4">
                  <p:embed/>
                </p:oleObj>
              </mc:Choice>
              <mc:Fallback>
                <p:oleObj name="Equation" r:id="rId6" imgW="5371920" imgH="469800" progId="Equation.DSMT4">
                  <p:embed/>
                  <p:pic>
                    <p:nvPicPr>
                      <p:cNvPr id="0" name=""/>
                      <p:cNvPicPr/>
                      <p:nvPr/>
                    </p:nvPicPr>
                    <p:blipFill>
                      <a:blip r:embed="rId7"/>
                      <a:stretch>
                        <a:fillRect/>
                      </a:stretch>
                    </p:blipFill>
                    <p:spPr>
                      <a:xfrm>
                        <a:off x="1627532" y="3543952"/>
                        <a:ext cx="5372100" cy="4699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1720A5A1-012D-4EC5-8EEA-B3E887C187C1}"/>
              </a:ext>
            </a:extLst>
          </p:cNvPr>
          <p:cNvGraphicFramePr>
            <a:graphicFrameLocks noChangeAspect="1"/>
          </p:cNvGraphicFramePr>
          <p:nvPr>
            <p:extLst>
              <p:ext uri="{D42A27DB-BD31-4B8C-83A1-F6EECF244321}">
                <p14:modId xmlns:p14="http://schemas.microsoft.com/office/powerpoint/2010/main" val="2979504707"/>
              </p:ext>
            </p:extLst>
          </p:nvPr>
        </p:nvGraphicFramePr>
        <p:xfrm>
          <a:off x="1621954" y="3948527"/>
          <a:ext cx="4635500" cy="469900"/>
        </p:xfrm>
        <a:graphic>
          <a:graphicData uri="http://schemas.openxmlformats.org/presentationml/2006/ole">
            <mc:AlternateContent xmlns:mc="http://schemas.openxmlformats.org/markup-compatibility/2006">
              <mc:Choice xmlns:v="urn:schemas-microsoft-com:vml" Requires="v">
                <p:oleObj spid="_x0000_s52476" name="Equation" r:id="rId8" imgW="4635360" imgH="469800" progId="Equation.DSMT4">
                  <p:embed/>
                </p:oleObj>
              </mc:Choice>
              <mc:Fallback>
                <p:oleObj name="Equation" r:id="rId8" imgW="4635360" imgH="469800" progId="Equation.DSMT4">
                  <p:embed/>
                  <p:pic>
                    <p:nvPicPr>
                      <p:cNvPr id="0" name=""/>
                      <p:cNvPicPr/>
                      <p:nvPr/>
                    </p:nvPicPr>
                    <p:blipFill>
                      <a:blip r:embed="rId9"/>
                      <a:stretch>
                        <a:fillRect/>
                      </a:stretch>
                    </p:blipFill>
                    <p:spPr>
                      <a:xfrm>
                        <a:off x="1621954" y="3948527"/>
                        <a:ext cx="4635500" cy="469900"/>
                      </a:xfrm>
                      <a:prstGeom prst="rect">
                        <a:avLst/>
                      </a:prstGeom>
                    </p:spPr>
                  </p:pic>
                </p:oleObj>
              </mc:Fallback>
            </mc:AlternateContent>
          </a:graphicData>
        </a:graphic>
      </p:graphicFrame>
      <p:sp>
        <p:nvSpPr>
          <p:cNvPr id="16" name="Content Placeholder 16"/>
          <p:cNvSpPr>
            <a:spLocks noGrp="1"/>
          </p:cNvSpPr>
          <p:nvPr>
            <p:ph sz="quarter" idx="15"/>
          </p:nvPr>
        </p:nvSpPr>
        <p:spPr>
          <a:xfrm>
            <a:off x="1057463" y="5068346"/>
            <a:ext cx="3855745" cy="447155"/>
          </a:xfrm>
        </p:spPr>
        <p:txBody>
          <a:bodyPr anchor="t"/>
          <a:lstStyle/>
          <a:p>
            <a:pPr marL="346075" indent="-228600" eaLnBrk="1" hangingPunct="1">
              <a:spcBef>
                <a:spcPct val="0"/>
              </a:spcBef>
              <a:spcAft>
                <a:spcPts val="1000"/>
              </a:spcAft>
            </a:pPr>
            <a:r>
              <a:rPr lang="en-US" altLang="en-US" sz="2400" b="1" kern="1200" dirty="0">
                <a:latin typeface="Arial" charset="0"/>
                <a:ea typeface="MS PGothic" charset="-128"/>
                <a:cs typeface="ＭＳ Ｐゴシック" charset="-128"/>
              </a:rPr>
              <a:t>Omit the spectator ions, </a:t>
            </a:r>
            <a:endParaRPr lang="en-US" sz="2400" dirty="0"/>
          </a:p>
        </p:txBody>
      </p:sp>
      <p:graphicFrame>
        <p:nvGraphicFramePr>
          <p:cNvPr id="9" name="Object 8">
            <a:extLst>
              <a:ext uri="{FF2B5EF4-FFF2-40B4-BE49-F238E27FC236}">
                <a16:creationId xmlns:a16="http://schemas.microsoft.com/office/drawing/2014/main" id="{74789CAF-CA14-48FB-B881-BB840D1756D4}"/>
              </a:ext>
            </a:extLst>
          </p:cNvPr>
          <p:cNvGraphicFramePr>
            <a:graphicFrameLocks noChangeAspect="1"/>
          </p:cNvGraphicFramePr>
          <p:nvPr>
            <p:extLst>
              <p:ext uri="{D42A27DB-BD31-4B8C-83A1-F6EECF244321}">
                <p14:modId xmlns:p14="http://schemas.microsoft.com/office/powerpoint/2010/main" val="29352961"/>
              </p:ext>
            </p:extLst>
          </p:nvPr>
        </p:nvGraphicFramePr>
        <p:xfrm>
          <a:off x="4788024" y="5102225"/>
          <a:ext cx="533400" cy="342900"/>
        </p:xfrm>
        <a:graphic>
          <a:graphicData uri="http://schemas.openxmlformats.org/presentationml/2006/ole">
            <mc:AlternateContent xmlns:mc="http://schemas.openxmlformats.org/markup-compatibility/2006">
              <mc:Choice xmlns:v="urn:schemas-microsoft-com:vml" Requires="v">
                <p:oleObj spid="_x0000_s52477" name="Equation" r:id="rId10" imgW="533160" imgH="342720" progId="Equation.DSMT4">
                  <p:embed/>
                </p:oleObj>
              </mc:Choice>
              <mc:Fallback>
                <p:oleObj name="Equation" r:id="rId10" imgW="533160" imgH="342720" progId="Equation.DSMT4">
                  <p:embed/>
                  <p:pic>
                    <p:nvPicPr>
                      <p:cNvPr id="0" name=""/>
                      <p:cNvPicPr/>
                      <p:nvPr/>
                    </p:nvPicPr>
                    <p:blipFill>
                      <a:blip r:embed="rId11"/>
                      <a:stretch>
                        <a:fillRect/>
                      </a:stretch>
                    </p:blipFill>
                    <p:spPr>
                      <a:xfrm>
                        <a:off x="4788024" y="5102225"/>
                        <a:ext cx="533400" cy="342900"/>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FFA47443-D552-4219-9179-53DA30AA0E2E}"/>
              </a:ext>
            </a:extLst>
          </p:cNvPr>
          <p:cNvSpPr>
            <a:spLocks noGrp="1"/>
          </p:cNvSpPr>
          <p:nvPr>
            <p:ph sz="quarter" idx="12"/>
          </p:nvPr>
        </p:nvSpPr>
        <p:spPr>
          <a:xfrm>
            <a:off x="5344891" y="5075721"/>
            <a:ext cx="768440" cy="469900"/>
          </a:xfrm>
        </p:spPr>
        <p:txBody>
          <a:bodyPr/>
          <a:lstStyle/>
          <a:p>
            <a:pPr marL="0" indent="0">
              <a:buNone/>
            </a:pPr>
            <a:r>
              <a:rPr lang="en-GB" sz="2400" b="1" dirty="0"/>
              <a:t>and </a:t>
            </a:r>
          </a:p>
        </p:txBody>
      </p:sp>
      <p:graphicFrame>
        <p:nvGraphicFramePr>
          <p:cNvPr id="10" name="Object 9">
            <a:extLst>
              <a:ext uri="{FF2B5EF4-FFF2-40B4-BE49-F238E27FC236}">
                <a16:creationId xmlns:a16="http://schemas.microsoft.com/office/drawing/2014/main" id="{0CDCE32E-A8E6-468C-8F70-29A42F774E9A}"/>
              </a:ext>
            </a:extLst>
          </p:cNvPr>
          <p:cNvGraphicFramePr>
            <a:graphicFrameLocks noChangeAspect="1"/>
          </p:cNvGraphicFramePr>
          <p:nvPr>
            <p:extLst>
              <p:ext uri="{D42A27DB-BD31-4B8C-83A1-F6EECF244321}">
                <p14:modId xmlns:p14="http://schemas.microsoft.com/office/powerpoint/2010/main" val="274042298"/>
              </p:ext>
            </p:extLst>
          </p:nvPr>
        </p:nvGraphicFramePr>
        <p:xfrm>
          <a:off x="6035933" y="5104942"/>
          <a:ext cx="457200" cy="342900"/>
        </p:xfrm>
        <a:graphic>
          <a:graphicData uri="http://schemas.openxmlformats.org/presentationml/2006/ole">
            <mc:AlternateContent xmlns:mc="http://schemas.openxmlformats.org/markup-compatibility/2006">
              <mc:Choice xmlns:v="urn:schemas-microsoft-com:vml" Requires="v">
                <p:oleObj spid="_x0000_s52478" name="Equation" r:id="rId12" imgW="457200" imgH="342720" progId="Equation.DSMT4">
                  <p:embed/>
                </p:oleObj>
              </mc:Choice>
              <mc:Fallback>
                <p:oleObj name="Equation" r:id="rId12" imgW="457200" imgH="342720" progId="Equation.DSMT4">
                  <p:embed/>
                  <p:pic>
                    <p:nvPicPr>
                      <p:cNvPr id="0" name=""/>
                      <p:cNvPicPr/>
                      <p:nvPr/>
                    </p:nvPicPr>
                    <p:blipFill>
                      <a:blip r:embed="rId13"/>
                      <a:stretch>
                        <a:fillRect/>
                      </a:stretch>
                    </p:blipFill>
                    <p:spPr>
                      <a:xfrm>
                        <a:off x="6035933" y="5104942"/>
                        <a:ext cx="457200" cy="342900"/>
                      </a:xfrm>
                      <a:prstGeom prst="rect">
                        <a:avLst/>
                      </a:prstGeom>
                    </p:spPr>
                  </p:pic>
                </p:oleObj>
              </mc:Fallback>
            </mc:AlternateContent>
          </a:graphicData>
        </a:graphic>
      </p:graphicFrame>
      <p:sp>
        <p:nvSpPr>
          <p:cNvPr id="39" name="Content Placeholder 38">
            <a:extLst>
              <a:ext uri="{FF2B5EF4-FFF2-40B4-BE49-F238E27FC236}">
                <a16:creationId xmlns:a16="http://schemas.microsoft.com/office/drawing/2014/main" id="{EF617CAA-33E9-41D9-BE46-0AB644416A87}"/>
              </a:ext>
            </a:extLst>
          </p:cNvPr>
          <p:cNvSpPr>
            <a:spLocks noGrp="1"/>
          </p:cNvSpPr>
          <p:nvPr>
            <p:ph sz="quarter" idx="17"/>
          </p:nvPr>
        </p:nvSpPr>
        <p:spPr>
          <a:xfrm>
            <a:off x="6420413" y="5075822"/>
            <a:ext cx="504403" cy="492016"/>
          </a:xfrm>
        </p:spPr>
        <p:txBody>
          <a:bodyPr/>
          <a:lstStyle/>
          <a:p>
            <a:pPr marL="0" indent="0">
              <a:buNone/>
            </a:pPr>
            <a:r>
              <a:rPr lang="en-GB" sz="2400" b="1" dirty="0"/>
              <a:t>.</a:t>
            </a:r>
          </a:p>
        </p:txBody>
      </p:sp>
      <p:sp>
        <p:nvSpPr>
          <p:cNvPr id="41" name="Content Placeholder 40">
            <a:extLst>
              <a:ext uri="{FF2B5EF4-FFF2-40B4-BE49-F238E27FC236}">
                <a16:creationId xmlns:a16="http://schemas.microsoft.com/office/drawing/2014/main" id="{19DE0371-8B7A-41F8-AA57-ED4D0297B0EE}"/>
              </a:ext>
            </a:extLst>
          </p:cNvPr>
          <p:cNvSpPr>
            <a:spLocks noGrp="1"/>
          </p:cNvSpPr>
          <p:nvPr>
            <p:ph sz="quarter" idx="18"/>
          </p:nvPr>
        </p:nvSpPr>
        <p:spPr>
          <a:xfrm>
            <a:off x="1052502" y="5576770"/>
            <a:ext cx="6235700" cy="607977"/>
          </a:xfrm>
        </p:spPr>
        <p:txBody>
          <a:bodyPr/>
          <a:lstStyle/>
          <a:p>
            <a:pPr marL="230400" indent="-230400" eaLnBrk="1" hangingPunct="1">
              <a:spcBef>
                <a:spcPct val="0"/>
              </a:spcBef>
              <a:spcAft>
                <a:spcPts val="1500"/>
              </a:spcAft>
            </a:pPr>
            <a:r>
              <a:rPr lang="en-US" altLang="en-US" sz="2400" b="1" dirty="0">
                <a:solidFill>
                  <a:prstClr val="black"/>
                </a:solidFill>
              </a:rPr>
              <a:t>What remains is the net ionic equation:</a:t>
            </a:r>
            <a:r>
              <a:rPr lang="en-GB" altLang="en-US" sz="2400" b="1" dirty="0">
                <a:solidFill>
                  <a:prstClr val="black"/>
                </a:solidFill>
              </a:rPr>
              <a:t> </a:t>
            </a:r>
            <a:endParaRPr lang="en-US" altLang="en-US" sz="2400" b="1" dirty="0">
              <a:solidFill>
                <a:prstClr val="black"/>
              </a:solidFill>
            </a:endParaRPr>
          </a:p>
        </p:txBody>
      </p:sp>
      <p:graphicFrame>
        <p:nvGraphicFramePr>
          <p:cNvPr id="17" name="Object 16">
            <a:extLst>
              <a:ext uri="{FF2B5EF4-FFF2-40B4-BE49-F238E27FC236}">
                <a16:creationId xmlns:a16="http://schemas.microsoft.com/office/drawing/2014/main" id="{AD89105C-F5E9-4C40-A4E3-262F8F2F04AD}"/>
              </a:ext>
            </a:extLst>
          </p:cNvPr>
          <p:cNvGraphicFramePr>
            <a:graphicFrameLocks noChangeAspect="1"/>
          </p:cNvGraphicFramePr>
          <p:nvPr>
            <p:extLst>
              <p:ext uri="{D42A27DB-BD31-4B8C-83A1-F6EECF244321}">
                <p14:modId xmlns:p14="http://schemas.microsoft.com/office/powerpoint/2010/main" val="4187164625"/>
              </p:ext>
            </p:extLst>
          </p:nvPr>
        </p:nvGraphicFramePr>
        <p:xfrm>
          <a:off x="2323165" y="6164538"/>
          <a:ext cx="4267200" cy="444500"/>
        </p:xfrm>
        <a:graphic>
          <a:graphicData uri="http://schemas.openxmlformats.org/presentationml/2006/ole">
            <mc:AlternateContent xmlns:mc="http://schemas.openxmlformats.org/markup-compatibility/2006">
              <mc:Choice xmlns:v="urn:schemas-microsoft-com:vml" Requires="v">
                <p:oleObj spid="_x0000_s52479" name="Equation" r:id="rId14" imgW="4267080" imgH="444240" progId="Equation.DSMT4">
                  <p:embed/>
                </p:oleObj>
              </mc:Choice>
              <mc:Fallback>
                <p:oleObj name="Equation" r:id="rId14" imgW="4267080" imgH="444240" progId="Equation.DSMT4">
                  <p:embed/>
                  <p:pic>
                    <p:nvPicPr>
                      <p:cNvPr id="0" name=""/>
                      <p:cNvPicPr/>
                      <p:nvPr/>
                    </p:nvPicPr>
                    <p:blipFill>
                      <a:blip r:embed="rId15"/>
                      <a:stretch>
                        <a:fillRect/>
                      </a:stretch>
                    </p:blipFill>
                    <p:spPr>
                      <a:xfrm>
                        <a:off x="2323165" y="6164538"/>
                        <a:ext cx="4267200" cy="444500"/>
                      </a:xfrm>
                      <a:prstGeom prst="rect">
                        <a:avLst/>
                      </a:prstGeom>
                    </p:spPr>
                  </p:pic>
                </p:oleObj>
              </mc:Fallback>
            </mc:AlternateContent>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32656"/>
            <a:ext cx="8229600" cy="533219"/>
          </a:xfrm>
        </p:spPr>
        <p:txBody>
          <a:bodyPr/>
          <a:lstStyle/>
          <a:p>
            <a:r>
              <a:rPr lang="en-US" altLang="en-US" sz="3200" b="1" dirty="0">
                <a:ea typeface="MS PGothic" charset="-128"/>
                <a:cs typeface="ＭＳ Ｐゴシック" charset="-128"/>
              </a:rPr>
              <a:t>9.7	Common Acid–Base Reactions (6)</a:t>
            </a:r>
            <a:endParaRPr lang="en-GB" sz="3200" b="1" dirty="0">
              <a:ea typeface="MS PGothic" charset="-128"/>
              <a:cs typeface="ＭＳ Ｐゴシック" charset="-128"/>
            </a:endParaRPr>
          </a:p>
        </p:txBody>
      </p:sp>
      <p:sp>
        <p:nvSpPr>
          <p:cNvPr id="15" name="Content Placeholder 6"/>
          <p:cNvSpPr>
            <a:spLocks noGrp="1"/>
          </p:cNvSpPr>
          <p:nvPr>
            <p:ph sz="quarter" idx="10"/>
          </p:nvPr>
        </p:nvSpPr>
        <p:spPr>
          <a:xfrm>
            <a:off x="539552" y="872621"/>
            <a:ext cx="8075612" cy="379275"/>
          </a:xfrm>
          <a:noFill/>
        </p:spPr>
        <p:txBody>
          <a:bodyPr anchor="ctr"/>
          <a:lstStyle/>
          <a:p>
            <a:pPr marL="457200" indent="-457200" algn="ctr" eaLnBrk="1" hangingPunct="1">
              <a:spcBef>
                <a:spcPct val="0"/>
              </a:spcBef>
              <a:buFont typeface="+mj-lt"/>
              <a:buAutoNum type="alphaUcPeriod" startAt="2"/>
            </a:pPr>
            <a:r>
              <a:rPr lang="en-US" altLang="en-US" sz="2800" b="1" dirty="0">
                <a:solidFill>
                  <a:schemeClr val="tx2"/>
                </a:solidFill>
                <a:latin typeface="+mj-lt"/>
                <a:ea typeface="MS PGothic" charset="-128"/>
                <a:cs typeface="ＭＳ Ｐゴシック" charset="-128"/>
              </a:rPr>
              <a:t>Reaction of Acids with Bicarbonate Bases</a:t>
            </a:r>
          </a:p>
        </p:txBody>
      </p:sp>
      <p:sp>
        <p:nvSpPr>
          <p:cNvPr id="16" name="Content Placeholder 8"/>
          <p:cNvSpPr>
            <a:spLocks noGrp="1"/>
          </p:cNvSpPr>
          <p:nvPr>
            <p:ph sz="quarter" idx="11"/>
          </p:nvPr>
        </p:nvSpPr>
        <p:spPr>
          <a:xfrm>
            <a:off x="904513" y="1393455"/>
            <a:ext cx="3091424" cy="379275"/>
          </a:xfrm>
        </p:spPr>
        <p:txBody>
          <a:bodyPr anchor="ctr"/>
          <a:lstStyle/>
          <a:p>
            <a:pPr marL="0" indent="0" eaLnBrk="1" hangingPunct="1">
              <a:spcBef>
                <a:spcPct val="0"/>
              </a:spcBef>
              <a:buNone/>
            </a:pPr>
            <a:r>
              <a:rPr lang="en-US" altLang="en-US" sz="2400" b="1" dirty="0"/>
              <a:t>A </a:t>
            </a:r>
            <a:r>
              <a:rPr lang="en-US" altLang="en-US" sz="2400" b="1" dirty="0">
                <a:solidFill>
                  <a:srgbClr val="3366FF"/>
                </a:solidFill>
              </a:rPr>
              <a:t>bicarbonate </a:t>
            </a:r>
            <a:r>
              <a:rPr lang="en-US" altLang="en-US" sz="2400" b="1" dirty="0"/>
              <a:t>base, </a:t>
            </a:r>
            <a:endParaRPr lang="en-US" altLang="en-US" sz="2400" b="1" baseline="30000" dirty="0"/>
          </a:p>
        </p:txBody>
      </p:sp>
      <p:graphicFrame>
        <p:nvGraphicFramePr>
          <p:cNvPr id="7" name="Object 6">
            <a:extLst>
              <a:ext uri="{FF2B5EF4-FFF2-40B4-BE49-F238E27FC236}">
                <a16:creationId xmlns:a16="http://schemas.microsoft.com/office/drawing/2014/main" id="{08C48841-32E1-40E9-9A6D-F7C69186ADED}"/>
              </a:ext>
            </a:extLst>
          </p:cNvPr>
          <p:cNvGraphicFramePr>
            <a:graphicFrameLocks noChangeAspect="1"/>
          </p:cNvGraphicFramePr>
          <p:nvPr>
            <p:extLst>
              <p:ext uri="{D42A27DB-BD31-4B8C-83A1-F6EECF244321}">
                <p14:modId xmlns:p14="http://schemas.microsoft.com/office/powerpoint/2010/main" val="1250415841"/>
              </p:ext>
            </p:extLst>
          </p:nvPr>
        </p:nvGraphicFramePr>
        <p:xfrm>
          <a:off x="3948872" y="1393825"/>
          <a:ext cx="850900" cy="419100"/>
        </p:xfrm>
        <a:graphic>
          <a:graphicData uri="http://schemas.openxmlformats.org/presentationml/2006/ole">
            <mc:AlternateContent xmlns:mc="http://schemas.openxmlformats.org/markup-compatibility/2006">
              <mc:Choice xmlns:v="urn:schemas-microsoft-com:vml" Requires="v">
                <p:oleObj spid="_x0000_s28465" name="Equation" r:id="rId4" imgW="850680" imgH="419040" progId="Equation.DSMT4">
                  <p:embed/>
                </p:oleObj>
              </mc:Choice>
              <mc:Fallback>
                <p:oleObj name="Equation" r:id="rId4" imgW="850680" imgH="419040" progId="Equation.DSMT4">
                  <p:embed/>
                  <p:pic>
                    <p:nvPicPr>
                      <p:cNvPr id="0" name=""/>
                      <p:cNvPicPr/>
                      <p:nvPr/>
                    </p:nvPicPr>
                    <p:blipFill>
                      <a:blip r:embed="rId5"/>
                      <a:stretch>
                        <a:fillRect/>
                      </a:stretch>
                    </p:blipFill>
                    <p:spPr>
                      <a:xfrm>
                        <a:off x="3948872" y="1393825"/>
                        <a:ext cx="850900" cy="419100"/>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9F22910E-F2D5-4420-A512-2AD0B619949D}"/>
              </a:ext>
            </a:extLst>
          </p:cNvPr>
          <p:cNvSpPr>
            <a:spLocks noGrp="1"/>
          </p:cNvSpPr>
          <p:nvPr>
            <p:ph sz="quarter" idx="12"/>
          </p:nvPr>
        </p:nvSpPr>
        <p:spPr>
          <a:xfrm>
            <a:off x="4845654" y="1360707"/>
            <a:ext cx="2736676" cy="504477"/>
          </a:xfrm>
        </p:spPr>
        <p:txBody>
          <a:bodyPr/>
          <a:lstStyle/>
          <a:p>
            <a:pPr marL="0" indent="0">
              <a:buNone/>
            </a:pPr>
            <a:r>
              <a:rPr lang="en-US" altLang="en-US" sz="2400" b="1" dirty="0">
                <a:solidFill>
                  <a:prstClr val="black"/>
                </a:solidFill>
              </a:rPr>
              <a:t>reacts with one </a:t>
            </a:r>
            <a:endParaRPr lang="en-GB" dirty="0"/>
          </a:p>
        </p:txBody>
      </p:sp>
      <p:graphicFrame>
        <p:nvGraphicFramePr>
          <p:cNvPr id="8" name="Object 7">
            <a:extLst>
              <a:ext uri="{FF2B5EF4-FFF2-40B4-BE49-F238E27FC236}">
                <a16:creationId xmlns:a16="http://schemas.microsoft.com/office/drawing/2014/main" id="{6F255145-25B8-4550-8A1C-F5F3757F278D}"/>
              </a:ext>
            </a:extLst>
          </p:cNvPr>
          <p:cNvGraphicFramePr>
            <a:graphicFrameLocks noChangeAspect="1"/>
          </p:cNvGraphicFramePr>
          <p:nvPr>
            <p:extLst>
              <p:ext uri="{D42A27DB-BD31-4B8C-83A1-F6EECF244321}">
                <p14:modId xmlns:p14="http://schemas.microsoft.com/office/powerpoint/2010/main" val="2363066480"/>
              </p:ext>
            </p:extLst>
          </p:nvPr>
        </p:nvGraphicFramePr>
        <p:xfrm>
          <a:off x="7212588" y="1397967"/>
          <a:ext cx="406400" cy="330200"/>
        </p:xfrm>
        <a:graphic>
          <a:graphicData uri="http://schemas.openxmlformats.org/presentationml/2006/ole">
            <mc:AlternateContent xmlns:mc="http://schemas.openxmlformats.org/markup-compatibility/2006">
              <mc:Choice xmlns:v="urn:schemas-microsoft-com:vml" Requires="v">
                <p:oleObj spid="_x0000_s28466" name="Equation" r:id="rId6" imgW="406080" imgH="330120" progId="Equation.DSMT4">
                  <p:embed/>
                </p:oleObj>
              </mc:Choice>
              <mc:Fallback>
                <p:oleObj name="Equation" r:id="rId6" imgW="406080" imgH="330120" progId="Equation.DSMT4">
                  <p:embed/>
                  <p:pic>
                    <p:nvPicPr>
                      <p:cNvPr id="0" name=""/>
                      <p:cNvPicPr/>
                      <p:nvPr/>
                    </p:nvPicPr>
                    <p:blipFill>
                      <a:blip r:embed="rId7"/>
                      <a:stretch>
                        <a:fillRect/>
                      </a:stretch>
                    </p:blipFill>
                    <p:spPr>
                      <a:xfrm>
                        <a:off x="7212588" y="1397967"/>
                        <a:ext cx="406400" cy="330200"/>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id="{DE429BB7-69BE-4166-B93B-E704F136B13C}"/>
              </a:ext>
            </a:extLst>
          </p:cNvPr>
          <p:cNvSpPr>
            <a:spLocks noGrp="1"/>
          </p:cNvSpPr>
          <p:nvPr>
            <p:ph sz="quarter" idx="14"/>
          </p:nvPr>
        </p:nvSpPr>
        <p:spPr>
          <a:xfrm>
            <a:off x="7628212" y="1360707"/>
            <a:ext cx="576188" cy="481380"/>
          </a:xfrm>
        </p:spPr>
        <p:txBody>
          <a:bodyPr/>
          <a:lstStyle/>
          <a:p>
            <a:pPr marL="0" indent="0">
              <a:buNone/>
            </a:pPr>
            <a:r>
              <a:rPr lang="en-GB" sz="2400" b="1" dirty="0"/>
              <a:t>to </a:t>
            </a:r>
          </a:p>
        </p:txBody>
      </p:sp>
      <p:sp>
        <p:nvSpPr>
          <p:cNvPr id="13" name="Content Placeholder 12">
            <a:extLst>
              <a:ext uri="{FF2B5EF4-FFF2-40B4-BE49-F238E27FC236}">
                <a16:creationId xmlns:a16="http://schemas.microsoft.com/office/drawing/2014/main" id="{CA2FDA4D-76D8-4498-8C6A-1CC850949239}"/>
              </a:ext>
            </a:extLst>
          </p:cNvPr>
          <p:cNvSpPr>
            <a:spLocks noGrp="1"/>
          </p:cNvSpPr>
          <p:nvPr>
            <p:ph sz="quarter" idx="15"/>
          </p:nvPr>
        </p:nvSpPr>
        <p:spPr>
          <a:xfrm>
            <a:off x="883928" y="1742037"/>
            <a:ext cx="3239888" cy="530593"/>
          </a:xfrm>
        </p:spPr>
        <p:txBody>
          <a:bodyPr/>
          <a:lstStyle/>
          <a:p>
            <a:pPr marL="0" indent="0">
              <a:buNone/>
            </a:pPr>
            <a:r>
              <a:rPr lang="en-US" altLang="en-US" sz="2400" b="1" dirty="0">
                <a:solidFill>
                  <a:prstClr val="black"/>
                </a:solidFill>
              </a:rPr>
              <a:t>form </a:t>
            </a:r>
            <a:r>
              <a:rPr lang="en-US" altLang="en-US" sz="2400" b="1" dirty="0">
                <a:solidFill>
                  <a:srgbClr val="3366FF"/>
                </a:solidFill>
              </a:rPr>
              <a:t>carbonic acid</a:t>
            </a:r>
            <a:r>
              <a:rPr lang="en-US" altLang="en-US" sz="2400" b="1" dirty="0">
                <a:solidFill>
                  <a:prstClr val="black"/>
                </a:solidFill>
              </a:rPr>
              <a:t>, </a:t>
            </a:r>
            <a:endParaRPr lang="en-GB" dirty="0"/>
          </a:p>
        </p:txBody>
      </p:sp>
      <p:graphicFrame>
        <p:nvGraphicFramePr>
          <p:cNvPr id="9" name="Object 8">
            <a:extLst>
              <a:ext uri="{FF2B5EF4-FFF2-40B4-BE49-F238E27FC236}">
                <a16:creationId xmlns:a16="http://schemas.microsoft.com/office/drawing/2014/main" id="{E479A723-1491-44B2-81AC-1943A3F9A83A}"/>
              </a:ext>
            </a:extLst>
          </p:cNvPr>
          <p:cNvGraphicFramePr>
            <a:graphicFrameLocks noChangeAspect="1"/>
          </p:cNvGraphicFramePr>
          <p:nvPr>
            <p:extLst>
              <p:ext uri="{D42A27DB-BD31-4B8C-83A1-F6EECF244321}">
                <p14:modId xmlns:p14="http://schemas.microsoft.com/office/powerpoint/2010/main" val="3582784564"/>
              </p:ext>
            </p:extLst>
          </p:nvPr>
        </p:nvGraphicFramePr>
        <p:xfrm>
          <a:off x="3847272" y="1836296"/>
          <a:ext cx="952500" cy="381000"/>
        </p:xfrm>
        <a:graphic>
          <a:graphicData uri="http://schemas.openxmlformats.org/presentationml/2006/ole">
            <mc:AlternateContent xmlns:mc="http://schemas.openxmlformats.org/markup-compatibility/2006">
              <mc:Choice xmlns:v="urn:schemas-microsoft-com:vml" Requires="v">
                <p:oleObj spid="_x0000_s28467" name="Equation" r:id="rId8" imgW="952200" imgH="380880" progId="Equation.DSMT4">
                  <p:embed/>
                </p:oleObj>
              </mc:Choice>
              <mc:Fallback>
                <p:oleObj name="Equation" r:id="rId8" imgW="952200" imgH="380880" progId="Equation.DSMT4">
                  <p:embed/>
                  <p:pic>
                    <p:nvPicPr>
                      <p:cNvPr id="0" name=""/>
                      <p:cNvPicPr/>
                      <p:nvPr/>
                    </p:nvPicPr>
                    <p:blipFill>
                      <a:blip r:embed="rId9"/>
                      <a:stretch>
                        <a:fillRect/>
                      </a:stretch>
                    </p:blipFill>
                    <p:spPr>
                      <a:xfrm>
                        <a:off x="3847272" y="1836296"/>
                        <a:ext cx="952500" cy="381000"/>
                      </a:xfrm>
                      <a:prstGeom prst="rect">
                        <a:avLst/>
                      </a:prstGeom>
                    </p:spPr>
                  </p:pic>
                </p:oleObj>
              </mc:Fallback>
            </mc:AlternateContent>
          </a:graphicData>
        </a:graphic>
      </p:graphicFrame>
      <p:sp>
        <p:nvSpPr>
          <p:cNvPr id="39" name="Content Placeholder 38">
            <a:extLst>
              <a:ext uri="{FF2B5EF4-FFF2-40B4-BE49-F238E27FC236}">
                <a16:creationId xmlns:a16="http://schemas.microsoft.com/office/drawing/2014/main" id="{E99A2C3A-55B9-45E5-954B-EE758FF2B173}"/>
              </a:ext>
            </a:extLst>
          </p:cNvPr>
          <p:cNvSpPr>
            <a:spLocks noGrp="1"/>
          </p:cNvSpPr>
          <p:nvPr>
            <p:ph sz="quarter" idx="17"/>
          </p:nvPr>
        </p:nvSpPr>
        <p:spPr>
          <a:xfrm>
            <a:off x="4698170" y="1746980"/>
            <a:ext cx="432395" cy="525650"/>
          </a:xfrm>
        </p:spPr>
        <p:txBody>
          <a:bodyPr/>
          <a:lstStyle/>
          <a:p>
            <a:pPr marL="0" indent="0">
              <a:buNone/>
            </a:pPr>
            <a:r>
              <a:rPr lang="en-GB" sz="2400" b="1" dirty="0"/>
              <a:t>.</a:t>
            </a:r>
          </a:p>
        </p:txBody>
      </p:sp>
      <p:graphicFrame>
        <p:nvGraphicFramePr>
          <p:cNvPr id="2" name="Object 1">
            <a:extLst>
              <a:ext uri="{FF2B5EF4-FFF2-40B4-BE49-F238E27FC236}">
                <a16:creationId xmlns:a16="http://schemas.microsoft.com/office/drawing/2014/main" id="{F98287AA-215A-4291-9E9F-3F640E041702}"/>
              </a:ext>
            </a:extLst>
          </p:cNvPr>
          <p:cNvGraphicFramePr>
            <a:graphicFrameLocks noChangeAspect="1"/>
          </p:cNvGraphicFramePr>
          <p:nvPr>
            <p:extLst>
              <p:ext uri="{D42A27DB-BD31-4B8C-83A1-F6EECF244321}">
                <p14:modId xmlns:p14="http://schemas.microsoft.com/office/powerpoint/2010/main" val="1681781148"/>
              </p:ext>
            </p:extLst>
          </p:nvPr>
        </p:nvGraphicFramePr>
        <p:xfrm>
          <a:off x="585085" y="2870488"/>
          <a:ext cx="7315200" cy="444500"/>
        </p:xfrm>
        <a:graphic>
          <a:graphicData uri="http://schemas.openxmlformats.org/presentationml/2006/ole">
            <mc:AlternateContent xmlns:mc="http://schemas.openxmlformats.org/markup-compatibility/2006">
              <mc:Choice xmlns:v="urn:schemas-microsoft-com:vml" Requires="v">
                <p:oleObj spid="_x0000_s28468" name="Equation" r:id="rId10" imgW="7315200" imgH="444240" progId="Equation.DSMT4">
                  <p:embed/>
                </p:oleObj>
              </mc:Choice>
              <mc:Fallback>
                <p:oleObj name="Equation" r:id="rId10" imgW="7315200" imgH="444240" progId="Equation.DSMT4">
                  <p:embed/>
                  <p:pic>
                    <p:nvPicPr>
                      <p:cNvPr id="0" name=""/>
                      <p:cNvPicPr/>
                      <p:nvPr/>
                    </p:nvPicPr>
                    <p:blipFill>
                      <a:blip r:embed="rId11"/>
                      <a:stretch>
                        <a:fillRect/>
                      </a:stretch>
                    </p:blipFill>
                    <p:spPr>
                      <a:xfrm>
                        <a:off x="585085" y="2870488"/>
                        <a:ext cx="7315200" cy="444500"/>
                      </a:xfrm>
                      <a:prstGeom prst="rect">
                        <a:avLst/>
                      </a:prstGeom>
                    </p:spPr>
                  </p:pic>
                </p:oleObj>
              </mc:Fallback>
            </mc:AlternateContent>
          </a:graphicData>
        </a:graphic>
      </p:graphicFrame>
      <p:sp>
        <p:nvSpPr>
          <p:cNvPr id="18" name="Content Placeholder 12"/>
          <p:cNvSpPr>
            <a:spLocks noGrp="1"/>
          </p:cNvSpPr>
          <p:nvPr>
            <p:ph sz="quarter" idx="13"/>
          </p:nvPr>
        </p:nvSpPr>
        <p:spPr>
          <a:xfrm>
            <a:off x="893812" y="3846981"/>
            <a:ext cx="7848600" cy="1066494"/>
          </a:xfrm>
        </p:spPr>
        <p:txBody>
          <a:bodyPr anchor="t"/>
          <a:lstStyle/>
          <a:p>
            <a:pPr marL="0" indent="0" eaLnBrk="1" hangingPunct="1">
              <a:spcBef>
                <a:spcPct val="0"/>
              </a:spcBef>
              <a:spcAft>
                <a:spcPts val="1000"/>
              </a:spcAft>
              <a:buNone/>
            </a:pPr>
            <a:r>
              <a:rPr lang="en-US" altLang="en-US" sz="2400" b="1" dirty="0"/>
              <a:t>Carbonic acid then </a:t>
            </a:r>
            <a:r>
              <a:rPr lang="en-US" altLang="en-US" sz="2400" b="1" dirty="0">
                <a:solidFill>
                  <a:srgbClr val="3366FF"/>
                </a:solidFill>
              </a:rPr>
              <a:t>decomposes </a:t>
            </a:r>
            <a:r>
              <a:rPr lang="en-US" altLang="en-US" sz="2400" b="1" dirty="0"/>
              <a:t>into </a:t>
            </a:r>
            <a:r>
              <a:rPr lang="en-US" altLang="en-US" sz="2400" b="1" i="0" dirty="0">
                <a:solidFill>
                  <a:srgbClr val="3366FF"/>
                </a:solidFill>
              </a:rPr>
              <a:t>H</a:t>
            </a:r>
            <a:r>
              <a:rPr lang="en-US" altLang="en-US" sz="2400" b="1" i="0" baseline="-25000" dirty="0">
                <a:solidFill>
                  <a:srgbClr val="3366FF"/>
                </a:solidFill>
              </a:rPr>
              <a:t>2</a:t>
            </a:r>
            <a:r>
              <a:rPr lang="en-US" altLang="en-US" sz="2400" b="1" i="0" dirty="0">
                <a:solidFill>
                  <a:srgbClr val="3366FF"/>
                </a:solidFill>
              </a:rPr>
              <a:t>O</a:t>
            </a:r>
            <a:r>
              <a:rPr lang="en-US" altLang="en-US" sz="2400" b="1" i="0" dirty="0"/>
              <a:t> </a:t>
            </a:r>
            <a:r>
              <a:rPr lang="en-US" altLang="en-US" sz="2400" b="1" dirty="0">
                <a:solidFill>
                  <a:srgbClr val="3366FF"/>
                </a:solidFill>
              </a:rPr>
              <a:t>and </a:t>
            </a:r>
            <a:r>
              <a:rPr lang="en-US" altLang="en-US" sz="2400" b="1" i="0" dirty="0">
                <a:solidFill>
                  <a:srgbClr val="3366FF"/>
                </a:solidFill>
              </a:rPr>
              <a:t>CO</a:t>
            </a:r>
            <a:r>
              <a:rPr lang="en-US" altLang="en-US" sz="2400" b="1" i="0" baseline="-25000" dirty="0">
                <a:solidFill>
                  <a:srgbClr val="3366FF"/>
                </a:solidFill>
              </a:rPr>
              <a:t>2</a:t>
            </a:r>
            <a:r>
              <a:rPr lang="en-US" altLang="en-US" sz="2400" b="1" dirty="0"/>
              <a:t>.</a:t>
            </a:r>
          </a:p>
          <a:p>
            <a:pPr marL="0" indent="0" eaLnBrk="1" hangingPunct="1">
              <a:spcBef>
                <a:spcPct val="0"/>
              </a:spcBef>
              <a:spcAft>
                <a:spcPts val="2000"/>
              </a:spcAft>
              <a:buNone/>
            </a:pPr>
            <a:r>
              <a:rPr lang="en-US" altLang="en-US" sz="2400" b="1" dirty="0"/>
              <a:t>For example:</a:t>
            </a:r>
          </a:p>
        </p:txBody>
      </p:sp>
      <p:pic>
        <p:nvPicPr>
          <p:cNvPr id="4" name="Picture 3" descr="Hydrochloric acid, HCl, reacts with sodium bicarbonate, NaHCO3, to form sodium chloride, NaCl and carbonic acid, H2CO3.  Carbonic acid is unstable and decomposes to form CO2 and H2O."/>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76000" y="4941168"/>
            <a:ext cx="8352244" cy="1560711"/>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74417" y="347057"/>
            <a:ext cx="8195166" cy="484745"/>
          </a:xfrm>
        </p:spPr>
        <p:txBody>
          <a:bodyPr/>
          <a:lstStyle/>
          <a:p>
            <a:r>
              <a:rPr lang="en-US" altLang="en-US" sz="3200" b="1" dirty="0">
                <a:ea typeface="MS PGothic" charset="-128"/>
                <a:cs typeface="ＭＳ Ｐゴシック" charset="-128"/>
              </a:rPr>
              <a:t>9.7	Common Acid–Base Reactions (7)</a:t>
            </a:r>
            <a:endParaRPr lang="en-GB" sz="3200" b="1" dirty="0">
              <a:ea typeface="MS PGothic" charset="-128"/>
              <a:cs typeface="ＭＳ Ｐゴシック" charset="-128"/>
            </a:endParaRPr>
          </a:p>
        </p:txBody>
      </p:sp>
      <p:sp>
        <p:nvSpPr>
          <p:cNvPr id="17" name="Content Placeholder 6"/>
          <p:cNvSpPr>
            <a:spLocks noGrp="1"/>
          </p:cNvSpPr>
          <p:nvPr>
            <p:ph sz="quarter" idx="10"/>
          </p:nvPr>
        </p:nvSpPr>
        <p:spPr>
          <a:xfrm>
            <a:off x="539552" y="872621"/>
            <a:ext cx="8075612" cy="379275"/>
          </a:xfrm>
          <a:noFill/>
        </p:spPr>
        <p:txBody>
          <a:bodyPr anchor="ctr"/>
          <a:lstStyle/>
          <a:p>
            <a:pPr marL="457200" indent="-457200" algn="ctr" eaLnBrk="1" hangingPunct="1">
              <a:spcBef>
                <a:spcPct val="0"/>
              </a:spcBef>
              <a:buFont typeface="+mj-lt"/>
              <a:buAutoNum type="alphaUcPeriod" startAt="2"/>
            </a:pPr>
            <a:r>
              <a:rPr lang="en-US" altLang="en-US" sz="2800" b="1" dirty="0">
                <a:solidFill>
                  <a:schemeClr val="tx2"/>
                </a:solidFill>
                <a:latin typeface="+mj-lt"/>
                <a:ea typeface="MS PGothic" charset="-128"/>
                <a:cs typeface="ＭＳ Ｐゴシック" charset="-128"/>
              </a:rPr>
              <a:t>Reaction of Acids with Bicarbonate Bases</a:t>
            </a:r>
          </a:p>
        </p:txBody>
      </p:sp>
      <p:sp>
        <p:nvSpPr>
          <p:cNvPr id="18" name="Content Placeholder 8"/>
          <p:cNvSpPr>
            <a:spLocks noGrp="1"/>
          </p:cNvSpPr>
          <p:nvPr>
            <p:ph sz="quarter" idx="11"/>
          </p:nvPr>
        </p:nvSpPr>
        <p:spPr>
          <a:xfrm>
            <a:off x="973395" y="1411570"/>
            <a:ext cx="2950533" cy="379275"/>
          </a:xfrm>
        </p:spPr>
        <p:txBody>
          <a:bodyPr anchor="ctr"/>
          <a:lstStyle/>
          <a:p>
            <a:pPr marL="0" indent="0" eaLnBrk="1" hangingPunct="1">
              <a:spcBef>
                <a:spcPct val="0"/>
              </a:spcBef>
              <a:buNone/>
            </a:pPr>
            <a:r>
              <a:rPr lang="en-US" altLang="en-US" sz="2400" b="1" dirty="0"/>
              <a:t>A </a:t>
            </a:r>
            <a:r>
              <a:rPr lang="en-US" altLang="en-US" sz="2400" b="1" dirty="0">
                <a:solidFill>
                  <a:srgbClr val="3366FF"/>
                </a:solidFill>
              </a:rPr>
              <a:t>carbonate </a:t>
            </a:r>
            <a:r>
              <a:rPr lang="en-US" altLang="en-US" sz="2400" b="1" dirty="0"/>
              <a:t>base, </a:t>
            </a:r>
            <a:endParaRPr lang="en-US" altLang="en-US" sz="2400" b="1" baseline="30000" dirty="0"/>
          </a:p>
        </p:txBody>
      </p:sp>
      <p:graphicFrame>
        <p:nvGraphicFramePr>
          <p:cNvPr id="45" name="Object 44">
            <a:extLst>
              <a:ext uri="{FF2B5EF4-FFF2-40B4-BE49-F238E27FC236}">
                <a16:creationId xmlns:a16="http://schemas.microsoft.com/office/drawing/2014/main" id="{5EB65FB7-5459-4443-BE23-99C6CFCFBC3E}"/>
              </a:ext>
            </a:extLst>
          </p:cNvPr>
          <p:cNvGraphicFramePr>
            <a:graphicFrameLocks noChangeAspect="1"/>
          </p:cNvGraphicFramePr>
          <p:nvPr>
            <p:extLst>
              <p:ext uri="{D42A27DB-BD31-4B8C-83A1-F6EECF244321}">
                <p14:modId xmlns:p14="http://schemas.microsoft.com/office/powerpoint/2010/main" val="1782271382"/>
              </p:ext>
            </p:extLst>
          </p:nvPr>
        </p:nvGraphicFramePr>
        <p:xfrm>
          <a:off x="3740156" y="1399386"/>
          <a:ext cx="698500" cy="419100"/>
        </p:xfrm>
        <a:graphic>
          <a:graphicData uri="http://schemas.openxmlformats.org/presentationml/2006/ole">
            <mc:AlternateContent xmlns:mc="http://schemas.openxmlformats.org/markup-compatibility/2006">
              <mc:Choice xmlns:v="urn:schemas-microsoft-com:vml" Requires="v">
                <p:oleObj spid="_x0000_s29325" name="Equation" r:id="rId4" imgW="698400" imgH="419040" progId="Equation.DSMT4">
                  <p:embed/>
                </p:oleObj>
              </mc:Choice>
              <mc:Fallback>
                <p:oleObj name="Equation" r:id="rId4" imgW="698400" imgH="419040" progId="Equation.DSMT4">
                  <p:embed/>
                  <p:pic>
                    <p:nvPicPr>
                      <p:cNvPr id="0" name=""/>
                      <p:cNvPicPr/>
                      <p:nvPr/>
                    </p:nvPicPr>
                    <p:blipFill>
                      <a:blip r:embed="rId5"/>
                      <a:stretch>
                        <a:fillRect/>
                      </a:stretch>
                    </p:blipFill>
                    <p:spPr>
                      <a:xfrm>
                        <a:off x="3740156" y="1399386"/>
                        <a:ext cx="698500" cy="419100"/>
                      </a:xfrm>
                      <a:prstGeom prst="rect">
                        <a:avLst/>
                      </a:prstGeom>
                    </p:spPr>
                  </p:pic>
                </p:oleObj>
              </mc:Fallback>
            </mc:AlternateContent>
          </a:graphicData>
        </a:graphic>
      </p:graphicFrame>
      <p:sp>
        <p:nvSpPr>
          <p:cNvPr id="3" name="Content Placeholder 2">
            <a:extLst>
              <a:ext uri="{FF2B5EF4-FFF2-40B4-BE49-F238E27FC236}">
                <a16:creationId xmlns:a16="http://schemas.microsoft.com/office/drawing/2014/main" id="{B7121891-EB5C-4F8F-B6A8-F22E144B8631}"/>
              </a:ext>
            </a:extLst>
          </p:cNvPr>
          <p:cNvSpPr>
            <a:spLocks noGrp="1"/>
          </p:cNvSpPr>
          <p:nvPr>
            <p:ph sz="quarter" idx="13"/>
          </p:nvPr>
        </p:nvSpPr>
        <p:spPr>
          <a:xfrm>
            <a:off x="4389351" y="1378066"/>
            <a:ext cx="2692378" cy="331447"/>
          </a:xfrm>
        </p:spPr>
        <p:txBody>
          <a:bodyPr/>
          <a:lstStyle/>
          <a:p>
            <a:pPr marL="0" indent="0">
              <a:buNone/>
            </a:pPr>
            <a:r>
              <a:rPr lang="en-US" altLang="en-US" sz="2400" b="1" dirty="0">
                <a:solidFill>
                  <a:prstClr val="black"/>
                </a:solidFill>
              </a:rPr>
              <a:t>, reacts with two </a:t>
            </a:r>
            <a:endParaRPr lang="en-GB" dirty="0"/>
          </a:p>
        </p:txBody>
      </p:sp>
      <p:graphicFrame>
        <p:nvGraphicFramePr>
          <p:cNvPr id="46" name="Object 45">
            <a:extLst>
              <a:ext uri="{FF2B5EF4-FFF2-40B4-BE49-F238E27FC236}">
                <a16:creationId xmlns:a16="http://schemas.microsoft.com/office/drawing/2014/main" id="{527F57A1-4F45-476B-B91E-172EB30CE79C}"/>
              </a:ext>
            </a:extLst>
          </p:cNvPr>
          <p:cNvGraphicFramePr>
            <a:graphicFrameLocks noChangeAspect="1"/>
          </p:cNvGraphicFramePr>
          <p:nvPr>
            <p:extLst>
              <p:ext uri="{D42A27DB-BD31-4B8C-83A1-F6EECF244321}">
                <p14:modId xmlns:p14="http://schemas.microsoft.com/office/powerpoint/2010/main" val="3158834932"/>
              </p:ext>
            </p:extLst>
          </p:nvPr>
        </p:nvGraphicFramePr>
        <p:xfrm>
          <a:off x="6921658" y="1436009"/>
          <a:ext cx="406400" cy="330200"/>
        </p:xfrm>
        <a:graphic>
          <a:graphicData uri="http://schemas.openxmlformats.org/presentationml/2006/ole">
            <mc:AlternateContent xmlns:mc="http://schemas.openxmlformats.org/markup-compatibility/2006">
              <mc:Choice xmlns:v="urn:schemas-microsoft-com:vml" Requires="v">
                <p:oleObj spid="_x0000_s29326" name="Equation" r:id="rId6" imgW="406080" imgH="330120" progId="Equation.DSMT4">
                  <p:embed/>
                </p:oleObj>
              </mc:Choice>
              <mc:Fallback>
                <p:oleObj name="Equation" r:id="rId6" imgW="406080" imgH="330120" progId="Equation.DSMT4">
                  <p:embed/>
                  <p:pic>
                    <p:nvPicPr>
                      <p:cNvPr id="0" name=""/>
                      <p:cNvPicPr/>
                      <p:nvPr/>
                    </p:nvPicPr>
                    <p:blipFill>
                      <a:blip r:embed="rId7"/>
                      <a:stretch>
                        <a:fillRect/>
                      </a:stretch>
                    </p:blipFill>
                    <p:spPr>
                      <a:xfrm>
                        <a:off x="6921658" y="1436009"/>
                        <a:ext cx="406400" cy="330200"/>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7763A848-5155-43A0-AAF3-D3013E15A123}"/>
              </a:ext>
            </a:extLst>
          </p:cNvPr>
          <p:cNvSpPr>
            <a:spLocks noGrp="1"/>
          </p:cNvSpPr>
          <p:nvPr>
            <p:ph sz="quarter" idx="14"/>
          </p:nvPr>
        </p:nvSpPr>
        <p:spPr>
          <a:xfrm>
            <a:off x="7324685" y="1376998"/>
            <a:ext cx="648196" cy="504825"/>
          </a:xfrm>
        </p:spPr>
        <p:txBody>
          <a:bodyPr/>
          <a:lstStyle/>
          <a:p>
            <a:pPr marL="0" indent="0">
              <a:buNone/>
            </a:pPr>
            <a:r>
              <a:rPr lang="en-GB" sz="2400" b="1" dirty="0"/>
              <a:t>to</a:t>
            </a:r>
          </a:p>
        </p:txBody>
      </p:sp>
      <p:sp>
        <p:nvSpPr>
          <p:cNvPr id="34" name="Content Placeholder 33">
            <a:extLst>
              <a:ext uri="{FF2B5EF4-FFF2-40B4-BE49-F238E27FC236}">
                <a16:creationId xmlns:a16="http://schemas.microsoft.com/office/drawing/2014/main" id="{507354C4-FF2C-4CA8-A988-60955055F658}"/>
              </a:ext>
            </a:extLst>
          </p:cNvPr>
          <p:cNvSpPr>
            <a:spLocks noGrp="1"/>
          </p:cNvSpPr>
          <p:nvPr>
            <p:ph sz="quarter" idx="17"/>
          </p:nvPr>
        </p:nvSpPr>
        <p:spPr>
          <a:xfrm>
            <a:off x="977857" y="1745260"/>
            <a:ext cx="3024683" cy="531581"/>
          </a:xfrm>
        </p:spPr>
        <p:txBody>
          <a:bodyPr/>
          <a:lstStyle/>
          <a:p>
            <a:pPr marL="0" indent="0">
              <a:buNone/>
            </a:pPr>
            <a:r>
              <a:rPr lang="en-US" altLang="en-US" sz="2400" b="1" dirty="0">
                <a:solidFill>
                  <a:prstClr val="black"/>
                </a:solidFill>
              </a:rPr>
              <a:t>form </a:t>
            </a:r>
            <a:r>
              <a:rPr lang="en-US" altLang="en-US" sz="2400" b="1" dirty="0">
                <a:solidFill>
                  <a:srgbClr val="3366FF"/>
                </a:solidFill>
              </a:rPr>
              <a:t>carbonic acid</a:t>
            </a:r>
            <a:r>
              <a:rPr lang="en-US" altLang="en-US" sz="2400" b="1" dirty="0">
                <a:solidFill>
                  <a:prstClr val="black"/>
                </a:solidFill>
              </a:rPr>
              <a:t>, </a:t>
            </a:r>
            <a:endParaRPr lang="en-GB" dirty="0"/>
          </a:p>
        </p:txBody>
      </p:sp>
      <p:graphicFrame>
        <p:nvGraphicFramePr>
          <p:cNvPr id="47" name="Object 46">
            <a:extLst>
              <a:ext uri="{FF2B5EF4-FFF2-40B4-BE49-F238E27FC236}">
                <a16:creationId xmlns:a16="http://schemas.microsoft.com/office/drawing/2014/main" id="{C8CD224E-8D62-47D5-8ADE-A1500460909C}"/>
              </a:ext>
            </a:extLst>
          </p:cNvPr>
          <p:cNvGraphicFramePr>
            <a:graphicFrameLocks noChangeAspect="1"/>
          </p:cNvGraphicFramePr>
          <p:nvPr>
            <p:extLst>
              <p:ext uri="{D42A27DB-BD31-4B8C-83A1-F6EECF244321}">
                <p14:modId xmlns:p14="http://schemas.microsoft.com/office/powerpoint/2010/main" val="4199048964"/>
              </p:ext>
            </p:extLst>
          </p:nvPr>
        </p:nvGraphicFramePr>
        <p:xfrm>
          <a:off x="3898900" y="1833475"/>
          <a:ext cx="1054100" cy="381000"/>
        </p:xfrm>
        <a:graphic>
          <a:graphicData uri="http://schemas.openxmlformats.org/presentationml/2006/ole">
            <mc:AlternateContent xmlns:mc="http://schemas.openxmlformats.org/markup-compatibility/2006">
              <mc:Choice xmlns:v="urn:schemas-microsoft-com:vml" Requires="v">
                <p:oleObj spid="_x0000_s29327" name="Equation" r:id="rId8" imgW="1054080" imgH="380880" progId="Equation.DSMT4">
                  <p:embed/>
                </p:oleObj>
              </mc:Choice>
              <mc:Fallback>
                <p:oleObj name="Equation" r:id="rId8" imgW="1054080" imgH="380880" progId="Equation.DSMT4">
                  <p:embed/>
                  <p:pic>
                    <p:nvPicPr>
                      <p:cNvPr id="0" name=""/>
                      <p:cNvPicPr/>
                      <p:nvPr/>
                    </p:nvPicPr>
                    <p:blipFill>
                      <a:blip r:embed="rId9"/>
                      <a:stretch>
                        <a:fillRect/>
                      </a:stretch>
                    </p:blipFill>
                    <p:spPr>
                      <a:xfrm>
                        <a:off x="3898900" y="1833475"/>
                        <a:ext cx="1054100" cy="381000"/>
                      </a:xfrm>
                      <a:prstGeom prst="rect">
                        <a:avLst/>
                      </a:prstGeom>
                    </p:spPr>
                  </p:pic>
                </p:oleObj>
              </mc:Fallback>
            </mc:AlternateContent>
          </a:graphicData>
        </a:graphic>
      </p:graphicFrame>
      <p:graphicFrame>
        <p:nvGraphicFramePr>
          <p:cNvPr id="2" name="Object 1">
            <a:extLst>
              <a:ext uri="{FF2B5EF4-FFF2-40B4-BE49-F238E27FC236}">
                <a16:creationId xmlns:a16="http://schemas.microsoft.com/office/drawing/2014/main" id="{470D760B-66E3-4F8C-8722-D11EFA8E3588}"/>
              </a:ext>
            </a:extLst>
          </p:cNvPr>
          <p:cNvGraphicFramePr>
            <a:graphicFrameLocks noChangeAspect="1"/>
          </p:cNvGraphicFramePr>
          <p:nvPr>
            <p:extLst>
              <p:ext uri="{D42A27DB-BD31-4B8C-83A1-F6EECF244321}">
                <p14:modId xmlns:p14="http://schemas.microsoft.com/office/powerpoint/2010/main" val="4218417246"/>
              </p:ext>
            </p:extLst>
          </p:nvPr>
        </p:nvGraphicFramePr>
        <p:xfrm>
          <a:off x="527050" y="2647950"/>
          <a:ext cx="7454900" cy="431800"/>
        </p:xfrm>
        <a:graphic>
          <a:graphicData uri="http://schemas.openxmlformats.org/presentationml/2006/ole">
            <mc:AlternateContent xmlns:mc="http://schemas.openxmlformats.org/markup-compatibility/2006">
              <mc:Choice xmlns:v="urn:schemas-microsoft-com:vml" Requires="v">
                <p:oleObj spid="_x0000_s29328" name="Equation" r:id="rId10" imgW="7454880" imgH="431640" progId="Equation.DSMT4">
                  <p:embed/>
                </p:oleObj>
              </mc:Choice>
              <mc:Fallback>
                <p:oleObj name="Equation" r:id="rId10" imgW="7454880" imgH="431640" progId="Equation.DSMT4">
                  <p:embed/>
                  <p:pic>
                    <p:nvPicPr>
                      <p:cNvPr id="0" name=""/>
                      <p:cNvPicPr/>
                      <p:nvPr/>
                    </p:nvPicPr>
                    <p:blipFill>
                      <a:blip r:embed="rId11"/>
                      <a:stretch>
                        <a:fillRect/>
                      </a:stretch>
                    </p:blipFill>
                    <p:spPr>
                      <a:xfrm>
                        <a:off x="527050" y="2647950"/>
                        <a:ext cx="7454900" cy="431800"/>
                      </a:xfrm>
                      <a:prstGeom prst="rect">
                        <a:avLst/>
                      </a:prstGeom>
                    </p:spPr>
                  </p:pic>
                </p:oleObj>
              </mc:Fallback>
            </mc:AlternateContent>
          </a:graphicData>
        </a:graphic>
      </p:graphicFrame>
      <p:sp>
        <p:nvSpPr>
          <p:cNvPr id="20" name="Content Placeholder 16"/>
          <p:cNvSpPr>
            <a:spLocks noGrp="1"/>
          </p:cNvSpPr>
          <p:nvPr>
            <p:ph sz="quarter" idx="15"/>
          </p:nvPr>
        </p:nvSpPr>
        <p:spPr>
          <a:xfrm>
            <a:off x="975304" y="3802895"/>
            <a:ext cx="2328262" cy="369550"/>
          </a:xfrm>
        </p:spPr>
        <p:txBody>
          <a:bodyPr/>
          <a:lstStyle/>
          <a:p>
            <a:pPr marL="0" indent="0" eaLnBrk="1" hangingPunct="1">
              <a:spcBef>
                <a:spcPct val="0"/>
              </a:spcBef>
              <a:buNone/>
            </a:pPr>
            <a:r>
              <a:rPr lang="en-US" altLang="en-US" sz="2400" b="1" kern="1200" dirty="0">
                <a:latin typeface="Arial" charset="0"/>
                <a:ea typeface="MS PGothic" charset="-128"/>
                <a:cs typeface="ＭＳ Ｐゴシック" charset="-128"/>
              </a:rPr>
              <a:t>For example:</a:t>
            </a:r>
          </a:p>
        </p:txBody>
      </p:sp>
      <p:pic>
        <p:nvPicPr>
          <p:cNvPr id="4" name="Picture 3" descr="Hydrochloric acid, HCl, reacts with sodium carbonate, Na2CO3, to form sodium chloride, NaCl and carbonic acid, H2CO3.  Carbonic acid is unstable and decomposes to form CO2 and H2O."/>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65214" y="4330508"/>
            <a:ext cx="8657070" cy="1950889"/>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4961" y="213617"/>
            <a:ext cx="7481455" cy="1143000"/>
          </a:xfrm>
        </p:spPr>
        <p:txBody>
          <a:bodyPr/>
          <a:lstStyle/>
          <a:p>
            <a:pPr eaLnBrk="1" hangingPunct="1"/>
            <a:r>
              <a:rPr lang="en-US" altLang="en-US" sz="3200" b="1" dirty="0">
                <a:ea typeface="MS PGothic" charset="-128"/>
                <a:cs typeface="ＭＳ Ｐゴシック" charset="-128"/>
              </a:rPr>
              <a:t>9.8	The Acidity and Basicity of Salt Solutions (1)</a:t>
            </a:r>
            <a:endParaRPr lang="en-GB" sz="3200" b="1" dirty="0">
              <a:ea typeface="MS PGothic" charset="-128"/>
              <a:cs typeface="ＭＳ Ｐゴシック" charset="-128"/>
            </a:endParaRPr>
          </a:p>
        </p:txBody>
      </p:sp>
      <p:sp>
        <p:nvSpPr>
          <p:cNvPr id="10" name="Content Placeholder 6"/>
          <p:cNvSpPr>
            <a:spLocks noGrp="1"/>
          </p:cNvSpPr>
          <p:nvPr>
            <p:ph sz="quarter" idx="10"/>
          </p:nvPr>
        </p:nvSpPr>
        <p:spPr>
          <a:xfrm>
            <a:off x="819400" y="1406525"/>
            <a:ext cx="7673435" cy="1292125"/>
          </a:xfrm>
          <a:noFill/>
        </p:spPr>
        <p:txBody>
          <a:bodyPr/>
          <a:lstStyle/>
          <a:p>
            <a:pPr marL="0" lvl="0" indent="0" eaLnBrk="1" hangingPunct="1">
              <a:spcBef>
                <a:spcPct val="0"/>
              </a:spcBef>
              <a:buNone/>
            </a:pPr>
            <a:r>
              <a:rPr lang="en-US" altLang="en-US" sz="2400" b="1" kern="1200" dirty="0">
                <a:solidFill>
                  <a:prstClr val="black"/>
                </a:solidFill>
                <a:latin typeface="Arial" charset="0"/>
                <a:ea typeface="MS PGothic" charset="-128"/>
                <a:cs typeface="+mn-cs"/>
              </a:rPr>
              <a:t>A salt can form an acidic, basic, or neutral </a:t>
            </a:r>
          </a:p>
          <a:p>
            <a:pPr marL="0" lvl="0" indent="0" eaLnBrk="1" hangingPunct="1">
              <a:spcBef>
                <a:spcPct val="0"/>
              </a:spcBef>
              <a:buNone/>
            </a:pPr>
            <a:r>
              <a:rPr lang="en-US" altLang="en-US" sz="2400" b="1" kern="1200" dirty="0">
                <a:solidFill>
                  <a:prstClr val="black"/>
                </a:solidFill>
                <a:latin typeface="Arial" charset="0"/>
                <a:ea typeface="MS PGothic" charset="-128"/>
                <a:cs typeface="+mn-cs"/>
              </a:rPr>
              <a:t>solution depending on whether its cation and anion</a:t>
            </a:r>
          </a:p>
          <a:p>
            <a:pPr marL="0" lvl="0" indent="0" eaLnBrk="1" hangingPunct="1">
              <a:spcBef>
                <a:spcPct val="0"/>
              </a:spcBef>
              <a:buNone/>
            </a:pPr>
            <a:r>
              <a:rPr lang="en-US" altLang="en-US" sz="2400" b="1" kern="1200" dirty="0">
                <a:solidFill>
                  <a:prstClr val="black"/>
                </a:solidFill>
                <a:latin typeface="Arial" charset="0"/>
                <a:ea typeface="MS PGothic" charset="-128"/>
                <a:cs typeface="+mn-cs"/>
              </a:rPr>
              <a:t>are derived from a strong or weak acid and base.</a:t>
            </a:r>
          </a:p>
        </p:txBody>
      </p:sp>
      <p:sp>
        <p:nvSpPr>
          <p:cNvPr id="11" name="Content Placeholder 8"/>
          <p:cNvSpPr>
            <a:spLocks noGrp="1"/>
          </p:cNvSpPr>
          <p:nvPr>
            <p:ph sz="quarter" idx="11"/>
          </p:nvPr>
        </p:nvSpPr>
        <p:spPr>
          <a:xfrm>
            <a:off x="824851" y="2974709"/>
            <a:ext cx="2902785" cy="472503"/>
          </a:xfrm>
        </p:spPr>
        <p:txBody>
          <a:bodyPr anchor="ctr"/>
          <a:lstStyle/>
          <a:p>
            <a:pPr marL="0" indent="0" eaLnBrk="1" hangingPunct="1">
              <a:spcBef>
                <a:spcPct val="0"/>
              </a:spcBef>
              <a:buNone/>
            </a:pPr>
            <a:r>
              <a:rPr lang="en-US" altLang="en-US" sz="2400" b="1" kern="1200" dirty="0">
                <a:latin typeface="Arial" charset="0"/>
                <a:ea typeface="MS PGothic" charset="-128"/>
                <a:cs typeface="ＭＳ Ｐゴシック" charset="-128"/>
              </a:rPr>
              <a:t>For the salt </a:t>
            </a:r>
          </a:p>
        </p:txBody>
      </p:sp>
      <p:graphicFrame>
        <p:nvGraphicFramePr>
          <p:cNvPr id="3" name="Object 2">
            <a:extLst>
              <a:ext uri="{FF2B5EF4-FFF2-40B4-BE49-F238E27FC236}">
                <a16:creationId xmlns:a16="http://schemas.microsoft.com/office/drawing/2014/main" id="{82DE65F4-1C59-4DED-9FF3-557953C11037}"/>
              </a:ext>
            </a:extLst>
          </p:cNvPr>
          <p:cNvGraphicFramePr>
            <a:graphicFrameLocks noChangeAspect="1"/>
          </p:cNvGraphicFramePr>
          <p:nvPr>
            <p:extLst>
              <p:ext uri="{D42A27DB-BD31-4B8C-83A1-F6EECF244321}">
                <p14:modId xmlns:p14="http://schemas.microsoft.com/office/powerpoint/2010/main" val="714651042"/>
              </p:ext>
            </p:extLst>
          </p:nvPr>
        </p:nvGraphicFramePr>
        <p:xfrm>
          <a:off x="2614532" y="3004255"/>
          <a:ext cx="800100" cy="330200"/>
        </p:xfrm>
        <a:graphic>
          <a:graphicData uri="http://schemas.openxmlformats.org/presentationml/2006/ole">
            <mc:AlternateContent xmlns:mc="http://schemas.openxmlformats.org/markup-compatibility/2006">
              <mc:Choice xmlns:v="urn:schemas-microsoft-com:vml" Requires="v">
                <p:oleObj spid="_x0000_s30296" name="Equation" r:id="rId4" imgW="799920" imgH="330120" progId="Equation.DSMT4">
                  <p:embed/>
                </p:oleObj>
              </mc:Choice>
              <mc:Fallback>
                <p:oleObj name="Equation" r:id="rId4" imgW="799920" imgH="330120" progId="Equation.DSMT4">
                  <p:embed/>
                  <p:pic>
                    <p:nvPicPr>
                      <p:cNvPr id="0" name=""/>
                      <p:cNvPicPr/>
                      <p:nvPr/>
                    </p:nvPicPr>
                    <p:blipFill>
                      <a:blip r:embed="rId5"/>
                      <a:stretch>
                        <a:fillRect/>
                      </a:stretch>
                    </p:blipFill>
                    <p:spPr>
                      <a:xfrm>
                        <a:off x="2614532" y="3004255"/>
                        <a:ext cx="800100" cy="330200"/>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BC5D704C-B7EC-48BB-8C44-486FA52B05CF}"/>
              </a:ext>
            </a:extLst>
          </p:cNvPr>
          <p:cNvSpPr>
            <a:spLocks noGrp="1"/>
          </p:cNvSpPr>
          <p:nvPr>
            <p:ph sz="quarter" idx="12"/>
          </p:nvPr>
        </p:nvSpPr>
        <p:spPr>
          <a:xfrm>
            <a:off x="3367789" y="2977750"/>
            <a:ext cx="360412" cy="472504"/>
          </a:xfrm>
        </p:spPr>
        <p:txBody>
          <a:bodyPr/>
          <a:lstStyle/>
          <a:p>
            <a:pPr marL="0" indent="0">
              <a:buNone/>
            </a:pPr>
            <a:r>
              <a:rPr lang="en-GB" sz="2400" b="1" dirty="0"/>
              <a:t>:</a:t>
            </a:r>
          </a:p>
        </p:txBody>
      </p:sp>
      <p:sp>
        <p:nvSpPr>
          <p:cNvPr id="12" name="Content Placeholder 12"/>
          <p:cNvSpPr>
            <a:spLocks noGrp="1"/>
          </p:cNvSpPr>
          <p:nvPr>
            <p:ph sz="quarter" idx="13"/>
          </p:nvPr>
        </p:nvSpPr>
        <p:spPr>
          <a:xfrm>
            <a:off x="1127010" y="3628436"/>
            <a:ext cx="1769705" cy="506837"/>
          </a:xfrm>
        </p:spPr>
        <p:txBody>
          <a:bodyPr/>
          <a:lstStyle/>
          <a:p>
            <a:pPr marL="228600" indent="-228600" eaLnBrk="1" hangingPunct="1">
              <a:spcBef>
                <a:spcPct val="0"/>
              </a:spcBef>
              <a:spcAft>
                <a:spcPts val="2000"/>
              </a:spcAft>
            </a:pPr>
            <a:r>
              <a:rPr lang="en-US" altLang="en-US" sz="2400" b="1" dirty="0"/>
              <a:t>The cation </a:t>
            </a:r>
          </a:p>
        </p:txBody>
      </p:sp>
      <p:graphicFrame>
        <p:nvGraphicFramePr>
          <p:cNvPr id="4" name="Object 3">
            <a:extLst>
              <a:ext uri="{FF2B5EF4-FFF2-40B4-BE49-F238E27FC236}">
                <a16:creationId xmlns:a16="http://schemas.microsoft.com/office/drawing/2014/main" id="{C3020BC0-479F-431F-9482-7EF03FC033A5}"/>
              </a:ext>
            </a:extLst>
          </p:cNvPr>
          <p:cNvGraphicFramePr>
            <a:graphicFrameLocks noChangeAspect="1"/>
          </p:cNvGraphicFramePr>
          <p:nvPr>
            <p:extLst>
              <p:ext uri="{D42A27DB-BD31-4B8C-83A1-F6EECF244321}">
                <p14:modId xmlns:p14="http://schemas.microsoft.com/office/powerpoint/2010/main" val="3279938966"/>
              </p:ext>
            </p:extLst>
          </p:nvPr>
        </p:nvGraphicFramePr>
        <p:xfrm>
          <a:off x="2896715" y="3643175"/>
          <a:ext cx="444500" cy="330200"/>
        </p:xfrm>
        <a:graphic>
          <a:graphicData uri="http://schemas.openxmlformats.org/presentationml/2006/ole">
            <mc:AlternateContent xmlns:mc="http://schemas.openxmlformats.org/markup-compatibility/2006">
              <mc:Choice xmlns:v="urn:schemas-microsoft-com:vml" Requires="v">
                <p:oleObj spid="_x0000_s30297" name="Equation" r:id="rId6" imgW="444240" imgH="330120" progId="Equation.DSMT4">
                  <p:embed/>
                </p:oleObj>
              </mc:Choice>
              <mc:Fallback>
                <p:oleObj name="Equation" r:id="rId6" imgW="444240" imgH="330120" progId="Equation.DSMT4">
                  <p:embed/>
                  <p:pic>
                    <p:nvPicPr>
                      <p:cNvPr id="0" name=""/>
                      <p:cNvPicPr/>
                      <p:nvPr/>
                    </p:nvPicPr>
                    <p:blipFill>
                      <a:blip r:embed="rId7"/>
                      <a:stretch>
                        <a:fillRect/>
                      </a:stretch>
                    </p:blipFill>
                    <p:spPr>
                      <a:xfrm>
                        <a:off x="2896715" y="3643175"/>
                        <a:ext cx="444500" cy="330200"/>
                      </a:xfrm>
                      <a:prstGeom prst="rect">
                        <a:avLst/>
                      </a:prstGeom>
                    </p:spPr>
                  </p:pic>
                </p:oleObj>
              </mc:Fallback>
            </mc:AlternateContent>
          </a:graphicData>
        </a:graphic>
      </p:graphicFrame>
      <p:sp>
        <p:nvSpPr>
          <p:cNvPr id="32" name="Content Placeholder 31">
            <a:extLst>
              <a:ext uri="{FF2B5EF4-FFF2-40B4-BE49-F238E27FC236}">
                <a16:creationId xmlns:a16="http://schemas.microsoft.com/office/drawing/2014/main" id="{52867A67-D7FC-4928-A915-ABA7CBE9D13A}"/>
              </a:ext>
            </a:extLst>
          </p:cNvPr>
          <p:cNvSpPr>
            <a:spLocks noGrp="1"/>
          </p:cNvSpPr>
          <p:nvPr>
            <p:ph sz="quarter" idx="14"/>
          </p:nvPr>
        </p:nvSpPr>
        <p:spPr>
          <a:xfrm>
            <a:off x="3336747" y="3625321"/>
            <a:ext cx="3704935" cy="543520"/>
          </a:xfrm>
        </p:spPr>
        <p:txBody>
          <a:bodyPr/>
          <a:lstStyle/>
          <a:p>
            <a:pPr marL="0" lvl="0" indent="0" eaLnBrk="1" hangingPunct="1">
              <a:spcBef>
                <a:spcPct val="0"/>
              </a:spcBef>
              <a:spcAft>
                <a:spcPts val="2000"/>
              </a:spcAft>
              <a:buNone/>
            </a:pPr>
            <a:r>
              <a:rPr lang="en-US" altLang="en-US" sz="2400" b="1" dirty="0">
                <a:solidFill>
                  <a:prstClr val="black"/>
                </a:solidFill>
              </a:rPr>
              <a:t>comes from the </a:t>
            </a:r>
            <a:r>
              <a:rPr lang="en-US" altLang="en-US" sz="2400" b="1" dirty="0">
                <a:solidFill>
                  <a:srgbClr val="3366FF"/>
                </a:solidFill>
              </a:rPr>
              <a:t>base</a:t>
            </a:r>
            <a:r>
              <a:rPr lang="en-US" altLang="en-US" sz="2400" b="1" dirty="0">
                <a:solidFill>
                  <a:prstClr val="black"/>
                </a:solidFill>
              </a:rPr>
              <a:t>.</a:t>
            </a:r>
          </a:p>
        </p:txBody>
      </p:sp>
      <p:sp>
        <p:nvSpPr>
          <p:cNvPr id="34" name="Content Placeholder 33">
            <a:extLst>
              <a:ext uri="{FF2B5EF4-FFF2-40B4-BE49-F238E27FC236}">
                <a16:creationId xmlns:a16="http://schemas.microsoft.com/office/drawing/2014/main" id="{DD6F59FD-02CB-4E8D-84FF-5E98B103A1CC}"/>
              </a:ext>
            </a:extLst>
          </p:cNvPr>
          <p:cNvSpPr>
            <a:spLocks noGrp="1"/>
          </p:cNvSpPr>
          <p:nvPr>
            <p:ph sz="quarter" idx="15"/>
          </p:nvPr>
        </p:nvSpPr>
        <p:spPr>
          <a:xfrm>
            <a:off x="1129159" y="4248030"/>
            <a:ext cx="2087760" cy="418359"/>
          </a:xfrm>
        </p:spPr>
        <p:txBody>
          <a:bodyPr/>
          <a:lstStyle/>
          <a:p>
            <a:pPr marL="230400" indent="-230400"/>
            <a:r>
              <a:rPr lang="en-US" altLang="en-US" sz="2400" b="1" dirty="0">
                <a:solidFill>
                  <a:prstClr val="black"/>
                </a:solidFill>
              </a:rPr>
              <a:t>The anion </a:t>
            </a:r>
            <a:endParaRPr lang="en-GB" dirty="0"/>
          </a:p>
        </p:txBody>
      </p:sp>
      <p:graphicFrame>
        <p:nvGraphicFramePr>
          <p:cNvPr id="5" name="Object 4">
            <a:extLst>
              <a:ext uri="{FF2B5EF4-FFF2-40B4-BE49-F238E27FC236}">
                <a16:creationId xmlns:a16="http://schemas.microsoft.com/office/drawing/2014/main" id="{FB134293-903F-466D-B28E-4AF73D864646}"/>
              </a:ext>
            </a:extLst>
          </p:cNvPr>
          <p:cNvGraphicFramePr>
            <a:graphicFrameLocks noChangeAspect="1"/>
          </p:cNvGraphicFramePr>
          <p:nvPr>
            <p:extLst>
              <p:ext uri="{D42A27DB-BD31-4B8C-83A1-F6EECF244321}">
                <p14:modId xmlns:p14="http://schemas.microsoft.com/office/powerpoint/2010/main" val="3085017197"/>
              </p:ext>
            </p:extLst>
          </p:nvPr>
        </p:nvGraphicFramePr>
        <p:xfrm>
          <a:off x="2775992" y="4277493"/>
          <a:ext cx="381000" cy="330200"/>
        </p:xfrm>
        <a:graphic>
          <a:graphicData uri="http://schemas.openxmlformats.org/presentationml/2006/ole">
            <mc:AlternateContent xmlns:mc="http://schemas.openxmlformats.org/markup-compatibility/2006">
              <mc:Choice xmlns:v="urn:schemas-microsoft-com:vml" Requires="v">
                <p:oleObj spid="_x0000_s30298" name="Equation" r:id="rId8" imgW="380880" imgH="330120" progId="Equation.DSMT4">
                  <p:embed/>
                </p:oleObj>
              </mc:Choice>
              <mc:Fallback>
                <p:oleObj name="Equation" r:id="rId8" imgW="380880" imgH="330120" progId="Equation.DSMT4">
                  <p:embed/>
                  <p:pic>
                    <p:nvPicPr>
                      <p:cNvPr id="0" name=""/>
                      <p:cNvPicPr/>
                      <p:nvPr/>
                    </p:nvPicPr>
                    <p:blipFill>
                      <a:blip r:embed="rId9"/>
                      <a:stretch>
                        <a:fillRect/>
                      </a:stretch>
                    </p:blipFill>
                    <p:spPr>
                      <a:xfrm>
                        <a:off x="2775992" y="4277493"/>
                        <a:ext cx="381000" cy="330200"/>
                      </a:xfrm>
                      <a:prstGeom prst="rect">
                        <a:avLst/>
                      </a:prstGeom>
                    </p:spPr>
                  </p:pic>
                </p:oleObj>
              </mc:Fallback>
            </mc:AlternateContent>
          </a:graphicData>
        </a:graphic>
      </p:graphicFrame>
      <p:sp>
        <p:nvSpPr>
          <p:cNvPr id="36" name="Content Placeholder 35">
            <a:extLst>
              <a:ext uri="{FF2B5EF4-FFF2-40B4-BE49-F238E27FC236}">
                <a16:creationId xmlns:a16="http://schemas.microsoft.com/office/drawing/2014/main" id="{A4228B50-9E52-44EC-AAE7-33A3724648F2}"/>
              </a:ext>
            </a:extLst>
          </p:cNvPr>
          <p:cNvSpPr>
            <a:spLocks noGrp="1"/>
          </p:cNvSpPr>
          <p:nvPr>
            <p:ph sz="quarter" idx="17"/>
          </p:nvPr>
        </p:nvSpPr>
        <p:spPr>
          <a:xfrm>
            <a:off x="3190858" y="4248030"/>
            <a:ext cx="3960787" cy="545116"/>
          </a:xfrm>
        </p:spPr>
        <p:txBody>
          <a:bodyPr/>
          <a:lstStyle/>
          <a:p>
            <a:pPr marL="0" indent="0">
              <a:buNone/>
            </a:pPr>
            <a:r>
              <a:rPr lang="en-US" altLang="en-US" sz="2400" b="1" dirty="0">
                <a:solidFill>
                  <a:prstClr val="black"/>
                </a:solidFill>
              </a:rPr>
              <a:t>comes from the </a:t>
            </a:r>
            <a:r>
              <a:rPr lang="en-US" altLang="en-US" sz="2400" b="1" dirty="0">
                <a:solidFill>
                  <a:srgbClr val="D90000"/>
                </a:solidFill>
              </a:rPr>
              <a:t>acid</a:t>
            </a:r>
            <a:r>
              <a:rPr lang="en-US" altLang="en-US" sz="2400" b="1" dirty="0">
                <a:solidFill>
                  <a:prstClr val="black"/>
                </a:solidFill>
              </a:rPr>
              <a:t>.</a:t>
            </a:r>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40922"/>
            <a:ext cx="8229600" cy="484745"/>
          </a:xfrm>
        </p:spPr>
        <p:txBody>
          <a:bodyPr/>
          <a:lstStyle/>
          <a:p>
            <a:r>
              <a:rPr lang="en-US" altLang="en-US" sz="3200" b="1" dirty="0">
                <a:ea typeface="MS PGothic" charset="-128"/>
                <a:cs typeface="ＭＳ Ｐゴシック" charset="-128"/>
              </a:rPr>
              <a:t>9.1	Introduction to Acids and Bases (4)</a:t>
            </a:r>
            <a:endParaRPr lang="en-GB" sz="3200" b="1" dirty="0">
              <a:ea typeface="MS PGothic" charset="-128"/>
              <a:cs typeface="ＭＳ Ｐゴシック" charset="-128"/>
            </a:endParaRPr>
          </a:p>
        </p:txBody>
      </p:sp>
      <p:sp>
        <p:nvSpPr>
          <p:cNvPr id="37" name="Content Placeholder 16"/>
          <p:cNvSpPr>
            <a:spLocks noGrp="1"/>
          </p:cNvSpPr>
          <p:nvPr>
            <p:ph sz="quarter" idx="15"/>
          </p:nvPr>
        </p:nvSpPr>
        <p:spPr>
          <a:xfrm>
            <a:off x="2307392" y="895273"/>
            <a:ext cx="4640872" cy="407778"/>
          </a:xfrm>
        </p:spPr>
        <p:txBody>
          <a:bodyPr anchor="ctr"/>
          <a:lstStyle/>
          <a:p>
            <a:pPr marL="457200" indent="-457200" algn="ctr" eaLnBrk="1" hangingPunct="1">
              <a:spcBef>
                <a:spcPct val="0"/>
              </a:spcBef>
              <a:buFont typeface="+mj-lt"/>
              <a:buAutoNum type="alphaUcPeriod"/>
            </a:pPr>
            <a:r>
              <a:rPr lang="en-US" altLang="en-US" sz="2800" b="1" dirty="0" err="1">
                <a:solidFill>
                  <a:schemeClr val="tx2"/>
                </a:solidFill>
                <a:latin typeface="+mj-lt"/>
                <a:ea typeface="MS PGothic" charset="-128"/>
                <a:cs typeface="ＭＳ Ｐゴシック" charset="-128"/>
              </a:rPr>
              <a:t>Brønsted</a:t>
            </a:r>
            <a:r>
              <a:rPr lang="en-US" altLang="en-US" sz="2800" b="1" dirty="0">
                <a:solidFill>
                  <a:schemeClr val="tx2"/>
                </a:solidFill>
                <a:latin typeface="+mj-lt"/>
                <a:ea typeface="MS PGothic" charset="-128"/>
                <a:cs typeface="ＭＳ Ｐゴシック" charset="-128"/>
              </a:rPr>
              <a:t>–Lowry Acids</a:t>
            </a:r>
          </a:p>
        </p:txBody>
      </p:sp>
      <p:sp>
        <p:nvSpPr>
          <p:cNvPr id="32" name="Content Placeholder 6"/>
          <p:cNvSpPr>
            <a:spLocks noGrp="1"/>
          </p:cNvSpPr>
          <p:nvPr>
            <p:ph sz="quarter" idx="10"/>
          </p:nvPr>
        </p:nvSpPr>
        <p:spPr>
          <a:xfrm>
            <a:off x="769570" y="1677993"/>
            <a:ext cx="8188693" cy="1084716"/>
          </a:xfrm>
          <a:noFill/>
        </p:spPr>
        <p:txBody>
          <a:bodyPr/>
          <a:lstStyle/>
          <a:p>
            <a:pPr marL="0" indent="0">
              <a:spcAft>
                <a:spcPts val="2000"/>
              </a:spcAft>
              <a:buNone/>
            </a:pPr>
            <a:r>
              <a:rPr lang="en-US" altLang="en-US" sz="2400" b="1" dirty="0"/>
              <a:t>A </a:t>
            </a:r>
            <a:r>
              <a:rPr lang="en-US" altLang="en-US" sz="2400" b="1" dirty="0" err="1"/>
              <a:t>Brønsted</a:t>
            </a:r>
            <a:r>
              <a:rPr lang="en-US" altLang="en-US" sz="2400" b="1" dirty="0"/>
              <a:t>–Lowry acid </a:t>
            </a:r>
            <a:r>
              <a:rPr lang="en-US" altLang="en-US" sz="2400" b="1" dirty="0">
                <a:solidFill>
                  <a:srgbClr val="D90000"/>
                </a:solidFill>
              </a:rPr>
              <a:t>must contain a hydrogen atom</a:t>
            </a:r>
            <a:r>
              <a:rPr lang="en-US" altLang="en-US" sz="2400" b="1" dirty="0"/>
              <a:t>.</a:t>
            </a:r>
          </a:p>
          <a:p>
            <a:pPr marL="0" indent="0">
              <a:spcAft>
                <a:spcPts val="1500"/>
              </a:spcAft>
              <a:buNone/>
            </a:pPr>
            <a:r>
              <a:rPr lang="en-US" altLang="en-US" sz="2400" b="1" dirty="0"/>
              <a:t>Common </a:t>
            </a:r>
            <a:r>
              <a:rPr lang="en-US" altLang="en-US" sz="2400" b="1" dirty="0" err="1"/>
              <a:t>Brønsted</a:t>
            </a:r>
            <a:r>
              <a:rPr lang="en-US" altLang="en-US" sz="2400" b="1" dirty="0"/>
              <a:t>–Lowry acids (</a:t>
            </a:r>
            <a:r>
              <a:rPr lang="en-US" altLang="en-US" sz="2400" b="1" dirty="0">
                <a:solidFill>
                  <a:srgbClr val="D90000"/>
                </a:solidFill>
              </a:rPr>
              <a:t>H</a:t>
            </a:r>
            <a:r>
              <a:rPr lang="en-US" altLang="en-US" sz="2400" b="1" dirty="0"/>
              <a:t>A): </a:t>
            </a:r>
          </a:p>
        </p:txBody>
      </p:sp>
      <p:sp>
        <p:nvSpPr>
          <p:cNvPr id="33" name="Content Placeholder 8"/>
          <p:cNvSpPr>
            <a:spLocks noGrp="1"/>
          </p:cNvSpPr>
          <p:nvPr>
            <p:ph sz="quarter" idx="11"/>
          </p:nvPr>
        </p:nvSpPr>
        <p:spPr>
          <a:xfrm>
            <a:off x="1329709" y="3047253"/>
            <a:ext cx="2855357" cy="691791"/>
          </a:xfrm>
        </p:spPr>
        <p:txBody>
          <a:bodyPr anchor="ctr"/>
          <a:lstStyle/>
          <a:p>
            <a:pPr algn="ctr" eaLnBrk="1" hangingPunct="1">
              <a:spcBef>
                <a:spcPct val="0"/>
              </a:spcBef>
              <a:buFontTx/>
              <a:buNone/>
            </a:pPr>
            <a:r>
              <a:rPr lang="en-US" altLang="en-US" sz="2400" b="1" dirty="0">
                <a:solidFill>
                  <a:srgbClr val="D90000"/>
                </a:solidFill>
              </a:rPr>
              <a:t>H</a:t>
            </a:r>
            <a:r>
              <a:rPr lang="en-US" altLang="en-US" sz="2400" b="1" dirty="0"/>
              <a:t>Cl</a:t>
            </a:r>
          </a:p>
          <a:p>
            <a:pPr algn="ctr" eaLnBrk="1" hangingPunct="1">
              <a:spcBef>
                <a:spcPct val="0"/>
              </a:spcBef>
              <a:buFontTx/>
              <a:buNone/>
            </a:pPr>
            <a:r>
              <a:rPr lang="en-US" altLang="en-US" sz="2400" b="1" dirty="0"/>
              <a:t>hydrochloric acid</a:t>
            </a:r>
          </a:p>
        </p:txBody>
      </p:sp>
      <p:sp>
        <p:nvSpPr>
          <p:cNvPr id="34" name="Content Placeholder 10"/>
          <p:cNvSpPr>
            <a:spLocks noGrp="1"/>
          </p:cNvSpPr>
          <p:nvPr>
            <p:ph sz="quarter" idx="12"/>
          </p:nvPr>
        </p:nvSpPr>
        <p:spPr>
          <a:xfrm>
            <a:off x="1338918" y="4061409"/>
            <a:ext cx="2740787" cy="834232"/>
          </a:xfrm>
        </p:spPr>
        <p:txBody>
          <a:bodyPr/>
          <a:lstStyle/>
          <a:p>
            <a:pPr algn="ctr" eaLnBrk="1" hangingPunct="1">
              <a:spcBef>
                <a:spcPct val="0"/>
              </a:spcBef>
              <a:buFontTx/>
              <a:buNone/>
            </a:pPr>
            <a:r>
              <a:rPr lang="en-US" altLang="en-US" sz="2400" b="1" dirty="0" err="1">
                <a:solidFill>
                  <a:srgbClr val="D90000"/>
                </a:solidFill>
              </a:rPr>
              <a:t>H</a:t>
            </a:r>
            <a:r>
              <a:rPr lang="en-US" altLang="en-US" sz="2400" b="1" dirty="0" err="1"/>
              <a:t>Br</a:t>
            </a:r>
            <a:endParaRPr lang="en-US" altLang="en-US" sz="2400" b="1" dirty="0"/>
          </a:p>
          <a:p>
            <a:pPr algn="ctr" eaLnBrk="1" hangingPunct="1">
              <a:spcBef>
                <a:spcPct val="0"/>
              </a:spcBef>
              <a:buFontTx/>
              <a:buNone/>
            </a:pPr>
            <a:r>
              <a:rPr lang="en-US" altLang="en-US" sz="2400" b="1" dirty="0" err="1"/>
              <a:t>hydrobromic</a:t>
            </a:r>
            <a:r>
              <a:rPr lang="en-US" altLang="en-US" sz="2400" b="1" dirty="0"/>
              <a:t> acid</a:t>
            </a:r>
          </a:p>
        </p:txBody>
      </p:sp>
      <p:sp>
        <p:nvSpPr>
          <p:cNvPr id="35" name="Content Placeholder 12"/>
          <p:cNvSpPr>
            <a:spLocks noGrp="1"/>
          </p:cNvSpPr>
          <p:nvPr>
            <p:ph sz="quarter" idx="13"/>
          </p:nvPr>
        </p:nvSpPr>
        <p:spPr>
          <a:xfrm>
            <a:off x="1822657" y="5194040"/>
            <a:ext cx="1878892" cy="792163"/>
          </a:xfrm>
        </p:spPr>
        <p:txBody>
          <a:bodyPr/>
          <a:lstStyle/>
          <a:p>
            <a:pPr indent="85725" algn="ctr" eaLnBrk="1" hangingPunct="1">
              <a:spcBef>
                <a:spcPct val="0"/>
              </a:spcBef>
              <a:buFontTx/>
              <a:buNone/>
            </a:pPr>
            <a:r>
              <a:rPr lang="en-US" altLang="en-US" sz="2400" b="1" i="0" dirty="0">
                <a:solidFill>
                  <a:srgbClr val="D90000"/>
                </a:solidFill>
              </a:rPr>
              <a:t>H</a:t>
            </a:r>
            <a:r>
              <a:rPr lang="en-US" altLang="en-US" sz="2400" b="1" i="0" dirty="0">
                <a:solidFill>
                  <a:schemeClr val="tx1"/>
                </a:solidFill>
              </a:rPr>
              <a:t>NO</a:t>
            </a:r>
            <a:r>
              <a:rPr lang="en-US" altLang="en-US" sz="2400" b="1" i="0" baseline="-25000" dirty="0">
                <a:solidFill>
                  <a:schemeClr val="tx1"/>
                </a:solidFill>
              </a:rPr>
              <a:t>3</a:t>
            </a:r>
            <a:endParaRPr lang="en-US" altLang="en-US" sz="2400" b="1" baseline="-25000" dirty="0"/>
          </a:p>
          <a:p>
            <a:pPr algn="ctr" eaLnBrk="1" hangingPunct="1">
              <a:spcBef>
                <a:spcPct val="0"/>
              </a:spcBef>
              <a:buFontTx/>
              <a:buNone/>
            </a:pPr>
            <a:r>
              <a:rPr lang="en-US" altLang="en-US" sz="2400" b="1" dirty="0"/>
              <a:t>nitric acid</a:t>
            </a:r>
          </a:p>
        </p:txBody>
      </p:sp>
      <p:sp>
        <p:nvSpPr>
          <p:cNvPr id="36" name="Content Placeholder 14"/>
          <p:cNvSpPr>
            <a:spLocks noGrp="1"/>
          </p:cNvSpPr>
          <p:nvPr>
            <p:ph sz="quarter" idx="14"/>
          </p:nvPr>
        </p:nvSpPr>
        <p:spPr>
          <a:xfrm>
            <a:off x="5311389" y="3013505"/>
            <a:ext cx="2073696" cy="775535"/>
          </a:xfrm>
        </p:spPr>
        <p:txBody>
          <a:bodyPr anchor="ctr"/>
          <a:lstStyle/>
          <a:p>
            <a:pPr indent="142875" algn="ctr" eaLnBrk="1" hangingPunct="1">
              <a:spcBef>
                <a:spcPct val="0"/>
              </a:spcBef>
              <a:buFontTx/>
              <a:buNone/>
            </a:pPr>
            <a:r>
              <a:rPr lang="en-US" altLang="en-US" sz="2400" b="1" i="0" dirty="0">
                <a:solidFill>
                  <a:srgbClr val="D90000"/>
                </a:solidFill>
              </a:rPr>
              <a:t>H</a:t>
            </a:r>
            <a:r>
              <a:rPr lang="en-US" altLang="en-US" sz="2400" b="1" i="0" baseline="-25000" dirty="0">
                <a:solidFill>
                  <a:schemeClr val="tx1"/>
                </a:solidFill>
              </a:rPr>
              <a:t>2</a:t>
            </a:r>
            <a:r>
              <a:rPr lang="en-US" altLang="en-US" sz="2400" b="1" i="0" dirty="0">
                <a:solidFill>
                  <a:schemeClr val="tx1"/>
                </a:solidFill>
              </a:rPr>
              <a:t>SO</a:t>
            </a:r>
            <a:r>
              <a:rPr lang="en-US" altLang="en-US" sz="2400" b="1" i="0" baseline="-25000" dirty="0">
                <a:solidFill>
                  <a:schemeClr val="tx1"/>
                </a:solidFill>
              </a:rPr>
              <a:t>4</a:t>
            </a:r>
            <a:endParaRPr lang="en-US" altLang="en-US" sz="2400" b="1" baseline="-25000" dirty="0"/>
          </a:p>
          <a:p>
            <a:pPr algn="ctr" eaLnBrk="1" hangingPunct="1">
              <a:spcBef>
                <a:spcPct val="0"/>
              </a:spcBef>
              <a:buFontTx/>
              <a:buNone/>
            </a:pPr>
            <a:r>
              <a:rPr lang="en-US" altLang="en-US" sz="2400" b="1" dirty="0"/>
              <a:t>sulfuric acid</a:t>
            </a:r>
          </a:p>
        </p:txBody>
      </p:sp>
      <p:pic>
        <p:nvPicPr>
          <p:cNvPr id="4" name="Picture 3" descr="Structure of acetic acid (C2H4O2): the hydrogen attached to oxygen is acidic."/>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4140" y="3784457"/>
            <a:ext cx="3998976" cy="2365248"/>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05363"/>
            <a:ext cx="8229600" cy="1143000"/>
          </a:xfrm>
        </p:spPr>
        <p:txBody>
          <a:bodyPr/>
          <a:lstStyle/>
          <a:p>
            <a:pPr eaLnBrk="1" hangingPunct="1"/>
            <a:r>
              <a:rPr lang="en-US" altLang="en-US" sz="3200" b="1" dirty="0">
                <a:ea typeface="MS PGothic" charset="-128"/>
                <a:cs typeface="ＭＳ Ｐゴシック" charset="-128"/>
              </a:rPr>
              <a:t>9.8	The Acidity and Basicity of Salt Solutions (2)</a:t>
            </a:r>
            <a:endParaRPr lang="en-GB" sz="3200" b="1" dirty="0">
              <a:ea typeface="MS PGothic" charset="-128"/>
              <a:cs typeface="ＭＳ Ｐゴシック" charset="-128"/>
            </a:endParaRPr>
          </a:p>
        </p:txBody>
      </p:sp>
      <p:pic>
        <p:nvPicPr>
          <p:cNvPr id="3" name="Picture 2" descr=" Na+ from the strong base NaOH and Cl- from the strong acid HCl react together to form the basic salt NaC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9001" y="1927954"/>
            <a:ext cx="4115157" cy="1926503"/>
          </a:xfrm>
          <a:prstGeom prst="rect">
            <a:avLst/>
          </a:prstGeom>
        </p:spPr>
      </p:pic>
      <mc:AlternateContent xmlns:mc="http://schemas.openxmlformats.org/markup-compatibility/2006" xmlns:a14="http://schemas.microsoft.com/office/drawing/2010/main">
        <mc:Choice Requires="a14">
          <p:sp>
            <p:nvSpPr>
              <p:cNvPr id="14" name="Content Placeholder 6"/>
              <p:cNvSpPr>
                <a:spLocks noGrp="1"/>
              </p:cNvSpPr>
              <p:nvPr>
                <p:ph sz="quarter" idx="10"/>
              </p:nvPr>
            </p:nvSpPr>
            <p:spPr>
              <a:xfrm>
                <a:off x="781346" y="3827501"/>
                <a:ext cx="7532268" cy="864096"/>
              </a:xfrm>
              <a:noFill/>
            </p:spPr>
            <p:txBody>
              <a:bodyPr/>
              <a:lstStyle/>
              <a:p>
                <a:pPr marL="0" indent="0" eaLnBrk="1" hangingPunct="1">
                  <a:spcBef>
                    <a:spcPct val="0"/>
                  </a:spcBef>
                  <a:buFontTx/>
                  <a:buNone/>
                </a:pPr>
                <a:r>
                  <a:rPr lang="en-US" altLang="en-US" sz="2400" b="1" dirty="0"/>
                  <a:t>A salt derived from a </a:t>
                </a:r>
                <a:r>
                  <a:rPr lang="en-US" altLang="en-US" sz="2400" b="1" dirty="0">
                    <a:solidFill>
                      <a:srgbClr val="D90000"/>
                    </a:solidFill>
                  </a:rPr>
                  <a:t>strong acid </a:t>
                </a:r>
                <a:r>
                  <a:rPr lang="en-US" altLang="en-US" sz="2400" b="1" dirty="0"/>
                  <a:t>and </a:t>
                </a:r>
                <a:r>
                  <a:rPr lang="en-US" altLang="en-US" sz="2400" b="1" dirty="0">
                    <a:solidFill>
                      <a:srgbClr val="3366FF"/>
                    </a:solidFill>
                  </a:rPr>
                  <a:t>strong base </a:t>
                </a:r>
                <a:r>
                  <a:rPr lang="en-US" altLang="en-US" sz="2400" b="1" dirty="0"/>
                  <a:t>forms a neutral solution </a:t>
                </a:r>
                <a:r>
                  <a:rPr lang="en-US" altLang="en-US" sz="2400" b="1" i="0" dirty="0"/>
                  <a:t>(pH</a:t>
                </a:r>
                <a:r>
                  <a:rPr lang="en-US" altLang="en-US" sz="2400" b="1" dirty="0">
                    <a:ea typeface="Cambria Math" panose="02040503050406030204" pitchFamily="18" charset="0"/>
                  </a:rPr>
                  <a:t> = </a:t>
                </a:r>
                <a:r>
                  <a:rPr lang="en-US" altLang="en-US" sz="2400" b="1" i="0" dirty="0">
                    <a:ea typeface="Cambria Math" panose="02040503050406030204" pitchFamily="18" charset="0"/>
                  </a:rPr>
                  <a:t>7)</a:t>
                </a:r>
                <a14:m>
                  <m:oMath xmlns:m="http://schemas.openxmlformats.org/officeDocument/2006/math">
                    <m:r>
                      <a:rPr lang="en-US" altLang="en-US" sz="2400" b="1" i="0" dirty="0" smtClean="0">
                        <a:latin typeface="Cambria Math" panose="02040503050406030204" pitchFamily="18" charset="0"/>
                      </a:rPr>
                      <m:t>.</m:t>
                    </m:r>
                  </m:oMath>
                </a14:m>
                <a:endParaRPr lang="en-US" altLang="en-US" sz="2400" b="1" dirty="0"/>
              </a:p>
            </p:txBody>
          </p:sp>
        </mc:Choice>
        <mc:Fallback xmlns="">
          <p:sp>
            <p:nvSpPr>
              <p:cNvPr id="14" name="Content Placeholder 6"/>
              <p:cNvSpPr>
                <a:spLocks noGrp="1" noRot="1" noChangeAspect="1" noMove="1" noResize="1" noEditPoints="1" noAdjustHandles="1" noChangeArrowheads="1" noChangeShapeType="1" noTextEdit="1"/>
              </p:cNvSpPr>
              <p:nvPr>
                <p:ph sz="quarter" idx="10"/>
              </p:nvPr>
            </p:nvSpPr>
            <p:spPr>
              <a:xfrm>
                <a:off x="781346" y="3827501"/>
                <a:ext cx="7532268" cy="864096"/>
              </a:xfrm>
              <a:blipFill>
                <a:blip r:embed="rId4"/>
                <a:stretch>
                  <a:fillRect l="-1214" t="-4930" r="-81" b="-11972"/>
                </a:stretch>
              </a:blipFill>
            </p:spPr>
            <p:txBody>
              <a:bodyPr/>
              <a:lstStyle/>
              <a:p>
                <a:r>
                  <a:rPr lang="en-GB">
                    <a:noFill/>
                  </a:rPr>
                  <a:t> </a:t>
                </a:r>
              </a:p>
            </p:txBody>
          </p:sp>
        </mc:Fallback>
      </mc:AlternateContent>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43465"/>
            <a:ext cx="8229600" cy="1039091"/>
          </a:xfrm>
        </p:spPr>
        <p:txBody>
          <a:bodyPr/>
          <a:lstStyle/>
          <a:p>
            <a:pPr eaLnBrk="1" hangingPunct="1"/>
            <a:r>
              <a:rPr lang="en-US" altLang="en-US" sz="3200" b="1" dirty="0">
                <a:ea typeface="MS PGothic" charset="-128"/>
                <a:cs typeface="ＭＳ Ｐゴシック" charset="-128"/>
              </a:rPr>
              <a:t>9.8	The Acidity and Basicity of Salt Solutions (3)</a:t>
            </a:r>
            <a:endParaRPr lang="en-GB" sz="3200" b="1" dirty="0">
              <a:ea typeface="MS PGothic" charset="-128"/>
              <a:cs typeface="ＭＳ Ｐゴシック" charset="-128"/>
            </a:endParaRPr>
          </a:p>
        </p:txBody>
      </p:sp>
      <p:pic>
        <p:nvPicPr>
          <p:cNvPr id="3" name="Picture 2" descr="Na+ from the strong base NaOH and HCO3- from the weak acid H2CO3 react together to form a basic salt sodium bicarbonate, NaHCO3.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3479" y="1858679"/>
            <a:ext cx="4712616" cy="1932599"/>
          </a:xfrm>
          <a:prstGeom prst="rect">
            <a:avLst/>
          </a:prstGeom>
        </p:spPr>
      </p:pic>
      <mc:AlternateContent xmlns:mc="http://schemas.openxmlformats.org/markup-compatibility/2006" xmlns:a14="http://schemas.microsoft.com/office/drawing/2010/main">
        <mc:Choice Requires="a14">
          <p:sp>
            <p:nvSpPr>
              <p:cNvPr id="14" name="Content Placeholder 6"/>
              <p:cNvSpPr>
                <a:spLocks noGrp="1"/>
              </p:cNvSpPr>
              <p:nvPr>
                <p:ph sz="quarter" idx="10"/>
              </p:nvPr>
            </p:nvSpPr>
            <p:spPr>
              <a:xfrm>
                <a:off x="813729" y="3838804"/>
                <a:ext cx="7532268" cy="785542"/>
              </a:xfrm>
              <a:noFill/>
            </p:spPr>
            <p:txBody>
              <a:bodyPr/>
              <a:lstStyle/>
              <a:p>
                <a:pPr marL="0" indent="0" eaLnBrk="1" hangingPunct="1">
                  <a:spcBef>
                    <a:spcPct val="0"/>
                  </a:spcBef>
                  <a:buFontTx/>
                  <a:buNone/>
                </a:pPr>
                <a:r>
                  <a:rPr lang="en-US" altLang="en-US" sz="2400" b="1" dirty="0"/>
                  <a:t>A salt derived from a </a:t>
                </a:r>
                <a:r>
                  <a:rPr lang="en-US" altLang="en-US" sz="2400" b="1" dirty="0">
                    <a:solidFill>
                      <a:srgbClr val="3366FF"/>
                    </a:solidFill>
                  </a:rPr>
                  <a:t>strong</a:t>
                </a:r>
                <a:r>
                  <a:rPr lang="en-US" altLang="en-US" sz="2400" b="1" dirty="0">
                    <a:solidFill>
                      <a:srgbClr val="D90000"/>
                    </a:solidFill>
                  </a:rPr>
                  <a:t> </a:t>
                </a:r>
                <a:r>
                  <a:rPr lang="en-US" altLang="en-US" sz="2400" b="1" dirty="0">
                    <a:solidFill>
                      <a:srgbClr val="3366FF"/>
                    </a:solidFill>
                  </a:rPr>
                  <a:t>base</a:t>
                </a:r>
                <a:r>
                  <a:rPr lang="en-US" altLang="en-US" sz="2400" b="1" dirty="0">
                    <a:solidFill>
                      <a:srgbClr val="D90000"/>
                    </a:solidFill>
                  </a:rPr>
                  <a:t> </a:t>
                </a:r>
                <a:r>
                  <a:rPr lang="en-US" altLang="en-US" sz="2400" b="1" dirty="0"/>
                  <a:t>and a </a:t>
                </a:r>
                <a:r>
                  <a:rPr lang="en-US" altLang="en-US" sz="2400" b="1" dirty="0">
                    <a:solidFill>
                      <a:srgbClr val="D90000"/>
                    </a:solidFill>
                  </a:rPr>
                  <a:t>weak acid </a:t>
                </a:r>
                <a:r>
                  <a:rPr lang="en-US" altLang="en-US" sz="2400" b="1" dirty="0"/>
                  <a:t>forms a </a:t>
                </a:r>
                <a:r>
                  <a:rPr lang="en-US" altLang="en-US" sz="2400" b="1" dirty="0">
                    <a:solidFill>
                      <a:srgbClr val="3333FF"/>
                    </a:solidFill>
                  </a:rPr>
                  <a:t>basic</a:t>
                </a:r>
                <a:r>
                  <a:rPr lang="en-US" altLang="en-US" sz="2400" b="1" dirty="0"/>
                  <a:t> solution </a:t>
                </a:r>
                <a:r>
                  <a:rPr lang="en-US" altLang="en-US" sz="2400" b="1" i="0" dirty="0"/>
                  <a:t>(pH</a:t>
                </a:r>
                <a:r>
                  <a:rPr lang="en-US" altLang="en-US" sz="2400" b="1" dirty="0">
                    <a:ea typeface="Cambria Math" panose="02040503050406030204" pitchFamily="18" charset="0"/>
                  </a:rPr>
                  <a:t> &gt; </a:t>
                </a:r>
                <a:r>
                  <a:rPr lang="en-US" altLang="en-US" sz="2400" b="1" i="0" dirty="0">
                    <a:ea typeface="Cambria Math" panose="02040503050406030204" pitchFamily="18" charset="0"/>
                  </a:rPr>
                  <a:t>7)</a:t>
                </a:r>
                <a14:m>
                  <m:oMath xmlns:m="http://schemas.openxmlformats.org/officeDocument/2006/math">
                    <m:r>
                      <a:rPr lang="en-US" altLang="en-US" sz="2400" b="1" i="0" dirty="0" smtClean="0">
                        <a:latin typeface="Cambria Math" panose="02040503050406030204" pitchFamily="18" charset="0"/>
                      </a:rPr>
                      <m:t>.</m:t>
                    </m:r>
                  </m:oMath>
                </a14:m>
                <a:endParaRPr lang="en-US" altLang="en-US" sz="2400" b="1" dirty="0"/>
              </a:p>
            </p:txBody>
          </p:sp>
        </mc:Choice>
        <mc:Fallback xmlns="">
          <p:sp>
            <p:nvSpPr>
              <p:cNvPr id="14" name="Content Placeholder 6"/>
              <p:cNvSpPr>
                <a:spLocks noGrp="1" noRot="1" noChangeAspect="1" noMove="1" noResize="1" noEditPoints="1" noAdjustHandles="1" noChangeArrowheads="1" noChangeShapeType="1" noTextEdit="1"/>
              </p:cNvSpPr>
              <p:nvPr>
                <p:ph sz="quarter" idx="10"/>
              </p:nvPr>
            </p:nvSpPr>
            <p:spPr>
              <a:xfrm>
                <a:off x="813729" y="3838804"/>
                <a:ext cx="7532268" cy="785542"/>
              </a:xfrm>
              <a:blipFill>
                <a:blip r:embed="rId4"/>
                <a:stretch>
                  <a:fillRect l="-1214" t="-5426" r="-809" b="-23256"/>
                </a:stretch>
              </a:blipFill>
            </p:spPr>
            <p:txBody>
              <a:bodyPr/>
              <a:lstStyle/>
              <a:p>
                <a:r>
                  <a:rPr lang="en-GB">
                    <a:noFill/>
                  </a:rPr>
                  <a:t> </a:t>
                </a:r>
              </a:p>
            </p:txBody>
          </p:sp>
        </mc:Fallback>
      </mc:AlternateContent>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91508"/>
            <a:ext cx="8229600" cy="1143000"/>
          </a:xfrm>
        </p:spPr>
        <p:txBody>
          <a:bodyPr/>
          <a:lstStyle/>
          <a:p>
            <a:pPr eaLnBrk="1" hangingPunct="1"/>
            <a:r>
              <a:rPr lang="en-US" altLang="en-US" sz="3200" b="1" dirty="0">
                <a:ea typeface="MS PGothic" charset="-128"/>
                <a:cs typeface="ＭＳ Ｐゴシック" charset="-128"/>
              </a:rPr>
              <a:t>9.8	The Acidity and Basicity of Salt Solutions (4)</a:t>
            </a:r>
            <a:endParaRPr lang="en-GB" sz="3200" b="1" dirty="0">
              <a:ea typeface="MS PGothic" charset="-128"/>
              <a:cs typeface="ＭＳ Ｐゴシック" charset="-128"/>
            </a:endParaRPr>
          </a:p>
        </p:txBody>
      </p:sp>
      <p:pic>
        <p:nvPicPr>
          <p:cNvPr id="4" name="Picture 3" descr="NH4+ from the weak base NH3 and Cl- from the strong acid HCl react together to form the acidic salt NH4C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7939" y="1944542"/>
            <a:ext cx="4212701" cy="1926503"/>
          </a:xfrm>
          <a:prstGeom prst="rect">
            <a:avLst/>
          </a:prstGeom>
        </p:spPr>
      </p:pic>
      <p:sp>
        <p:nvSpPr>
          <p:cNvPr id="14" name="Content Placeholder 6"/>
          <p:cNvSpPr>
            <a:spLocks noGrp="1"/>
          </p:cNvSpPr>
          <p:nvPr>
            <p:ph sz="quarter" idx="10"/>
          </p:nvPr>
        </p:nvSpPr>
        <p:spPr>
          <a:xfrm>
            <a:off x="811858" y="3761330"/>
            <a:ext cx="7532268" cy="785542"/>
          </a:xfrm>
          <a:noFill/>
        </p:spPr>
        <p:txBody>
          <a:bodyPr/>
          <a:lstStyle/>
          <a:p>
            <a:pPr marL="0" indent="0" eaLnBrk="1" hangingPunct="1">
              <a:spcBef>
                <a:spcPct val="0"/>
              </a:spcBef>
              <a:buFontTx/>
              <a:buNone/>
            </a:pPr>
            <a:r>
              <a:rPr lang="en-US" altLang="en-US" sz="2400" b="1" dirty="0"/>
              <a:t>A salt derived from a </a:t>
            </a:r>
            <a:r>
              <a:rPr lang="en-US" altLang="en-US" sz="2400" b="1" dirty="0">
                <a:solidFill>
                  <a:srgbClr val="3333FF"/>
                </a:solidFill>
              </a:rPr>
              <a:t>weak base</a:t>
            </a:r>
            <a:r>
              <a:rPr lang="en-US" altLang="en-US" sz="2400" b="1" dirty="0"/>
              <a:t> and a </a:t>
            </a:r>
            <a:r>
              <a:rPr lang="en-US" altLang="en-US" sz="2400" b="1" dirty="0">
                <a:solidFill>
                  <a:srgbClr val="D90000"/>
                </a:solidFill>
              </a:rPr>
              <a:t>strong acid </a:t>
            </a:r>
            <a:r>
              <a:rPr lang="en-US" altLang="en-US" sz="2400" b="1" dirty="0"/>
              <a:t>forms an</a:t>
            </a:r>
            <a:r>
              <a:rPr lang="en-US" altLang="en-US" sz="2400" dirty="0"/>
              <a:t> </a:t>
            </a:r>
            <a:r>
              <a:rPr lang="en-US" altLang="en-US" sz="2400" b="1" dirty="0">
                <a:solidFill>
                  <a:srgbClr val="D90000"/>
                </a:solidFill>
              </a:rPr>
              <a:t>acidic</a:t>
            </a:r>
            <a:r>
              <a:rPr lang="en-US" altLang="en-US" sz="2400" dirty="0"/>
              <a:t> </a:t>
            </a:r>
            <a:r>
              <a:rPr lang="en-US" altLang="en-US" sz="2400" b="1" dirty="0"/>
              <a:t>solution </a:t>
            </a:r>
            <a:r>
              <a:rPr lang="en-US" altLang="en-US" sz="2400" b="1" i="0" dirty="0"/>
              <a:t>(pH</a:t>
            </a:r>
            <a:r>
              <a:rPr lang="en-US" altLang="en-US" sz="2400" b="1" dirty="0">
                <a:ea typeface="Cambria Math" panose="02040503050406030204" pitchFamily="18" charset="0"/>
              </a:rPr>
              <a:t> &lt; </a:t>
            </a:r>
            <a:r>
              <a:rPr lang="en-US" altLang="en-US" sz="2400" b="1" i="0" dirty="0">
                <a:ea typeface="Cambria Math" panose="02040503050406030204" pitchFamily="18" charset="0"/>
              </a:rPr>
              <a:t>7)</a:t>
            </a:r>
            <a:r>
              <a:rPr lang="en-US" altLang="en-US" sz="2400" b="1" i="0" dirty="0"/>
              <a:t>.</a:t>
            </a:r>
            <a:endParaRPr lang="en-US" altLang="en-US" sz="2400" b="1"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7768"/>
            <a:ext cx="8229600" cy="1143000"/>
          </a:xfrm>
        </p:spPr>
        <p:txBody>
          <a:bodyPr/>
          <a:lstStyle/>
          <a:p>
            <a:pPr eaLnBrk="1" hangingPunct="1"/>
            <a:r>
              <a:rPr lang="en-US" altLang="en-US" sz="3200" b="1" dirty="0">
                <a:ea typeface="MS PGothic" charset="-128"/>
                <a:cs typeface="ＭＳ Ｐゴシック" charset="-128"/>
              </a:rPr>
              <a:t>9.8	The Acidity and Basicity of Salt Solutions (5)</a:t>
            </a:r>
            <a:endParaRPr lang="en-GB" sz="3200" b="1" dirty="0">
              <a:ea typeface="MS PGothic" charset="-128"/>
              <a:cs typeface="ＭＳ Ｐゴシック" charset="-128"/>
            </a:endParaRPr>
          </a:p>
        </p:txBody>
      </p:sp>
      <p:sp>
        <p:nvSpPr>
          <p:cNvPr id="12" name="Content Placeholder 24"/>
          <p:cNvSpPr>
            <a:spLocks noGrp="1"/>
          </p:cNvSpPr>
          <p:nvPr>
            <p:ph sz="quarter" idx="18"/>
          </p:nvPr>
        </p:nvSpPr>
        <p:spPr>
          <a:xfrm>
            <a:off x="1461800" y="2382056"/>
            <a:ext cx="4550359" cy="305414"/>
          </a:xfrm>
        </p:spPr>
        <p:txBody>
          <a:bodyPr/>
          <a:lstStyle/>
          <a:p>
            <a:pPr marL="0" lvl="0" indent="0">
              <a:buNone/>
            </a:pPr>
            <a:r>
              <a:rPr lang="en-US" sz="1400" b="1" dirty="0"/>
              <a:t>Table 9.5 The Acidity and Basicity of Salt Solutions</a:t>
            </a:r>
            <a:endParaRPr lang="en-GB" sz="1400" b="1" dirty="0"/>
          </a:p>
        </p:txBody>
      </p:sp>
      <p:graphicFrame>
        <p:nvGraphicFramePr>
          <p:cNvPr id="4" name="Table Placeholder 3"/>
          <p:cNvGraphicFramePr>
            <a:graphicFrameLocks noGrp="1"/>
          </p:cNvGraphicFramePr>
          <p:nvPr>
            <p:ph type="tbl" sz="quarter" idx="21"/>
            <p:extLst>
              <p:ext uri="{D42A27DB-BD31-4B8C-83A1-F6EECF244321}">
                <p14:modId xmlns:p14="http://schemas.microsoft.com/office/powerpoint/2010/main" val="467610197"/>
              </p:ext>
            </p:extLst>
          </p:nvPr>
        </p:nvGraphicFramePr>
        <p:xfrm>
          <a:off x="1547664" y="2690725"/>
          <a:ext cx="6035040" cy="1019576"/>
        </p:xfrm>
        <a:graphic>
          <a:graphicData uri="http://schemas.openxmlformats.org/drawingml/2006/table">
            <a:tbl>
              <a:tblPr firstRow="1" bandRow="1">
                <a:tableStyleId>{5940675A-B579-460E-94D1-54222C63F5DA}</a:tableStyleId>
              </a:tblPr>
              <a:tblGrid>
                <a:gridCol w="1498536">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gridCol w="936104">
                  <a:extLst>
                    <a:ext uri="{9D8B030D-6E8A-4147-A177-3AD203B41FA5}">
                      <a16:colId xmlns:a16="http://schemas.microsoft.com/office/drawing/2014/main" val="20002"/>
                    </a:ext>
                  </a:extLst>
                </a:gridCol>
                <a:gridCol w="648072">
                  <a:extLst>
                    <a:ext uri="{9D8B030D-6E8A-4147-A177-3AD203B41FA5}">
                      <a16:colId xmlns:a16="http://schemas.microsoft.com/office/drawing/2014/main" val="20003"/>
                    </a:ext>
                  </a:extLst>
                </a:gridCol>
                <a:gridCol w="1440160">
                  <a:extLst>
                    <a:ext uri="{9D8B030D-6E8A-4147-A177-3AD203B41FA5}">
                      <a16:colId xmlns:a16="http://schemas.microsoft.com/office/drawing/2014/main" val="20004"/>
                    </a:ext>
                  </a:extLst>
                </a:gridCol>
              </a:tblGrid>
              <a:tr h="288056">
                <a:tc>
                  <a:txBody>
                    <a:bodyPr/>
                    <a:lstStyle/>
                    <a:p>
                      <a:r>
                        <a:rPr lang="en-US" sz="1000" b="1" dirty="0" err="1">
                          <a:latin typeface="+mn-lt"/>
                        </a:rPr>
                        <a:t>Cation</a:t>
                      </a:r>
                      <a:r>
                        <a:rPr lang="en-US" sz="1000" b="1" dirty="0">
                          <a:latin typeface="+mn-lt"/>
                        </a:rPr>
                        <a:t> Derived from</a:t>
                      </a:r>
                      <a:endParaRPr lang="en-GB" sz="1000" b="1" dirty="0">
                        <a:latin typeface="+mn-lt"/>
                      </a:endParaRPr>
                    </a:p>
                  </a:txBody>
                  <a:tcPr/>
                </a:tc>
                <a:tc>
                  <a:txBody>
                    <a:bodyPr/>
                    <a:lstStyle/>
                    <a:p>
                      <a:r>
                        <a:rPr lang="en-US" sz="1000" b="1" dirty="0">
                          <a:latin typeface="+mn-lt"/>
                        </a:rPr>
                        <a:t>Anion</a:t>
                      </a:r>
                      <a:r>
                        <a:rPr lang="en-US" sz="1000" b="1" baseline="0" dirty="0">
                          <a:latin typeface="+mn-lt"/>
                        </a:rPr>
                        <a:t> Derived from</a:t>
                      </a:r>
                      <a:endParaRPr lang="en-GB" sz="1000" b="1" dirty="0">
                        <a:latin typeface="+mn-lt"/>
                      </a:endParaRPr>
                    </a:p>
                  </a:txBody>
                  <a:tcPr/>
                </a:tc>
                <a:tc>
                  <a:txBody>
                    <a:bodyPr/>
                    <a:lstStyle/>
                    <a:p>
                      <a:r>
                        <a:rPr lang="en-US" sz="1000" b="1" dirty="0">
                          <a:latin typeface="+mn-lt"/>
                        </a:rPr>
                        <a:t>Solution</a:t>
                      </a:r>
                      <a:endParaRPr lang="en-GB" sz="1000" b="1" dirty="0">
                        <a:latin typeface="+mn-lt"/>
                      </a:endParaRPr>
                    </a:p>
                  </a:txBody>
                  <a:tcPr/>
                </a:tc>
                <a:tc>
                  <a:txBody>
                    <a:bodyPr/>
                    <a:lstStyle/>
                    <a:p>
                      <a:r>
                        <a:rPr lang="en-US" sz="1000" b="1" dirty="0">
                          <a:latin typeface="+mn-lt"/>
                        </a:rPr>
                        <a:t>pH</a:t>
                      </a:r>
                      <a:endParaRPr lang="en-GB" sz="1000" b="1" dirty="0">
                        <a:latin typeface="+mn-lt"/>
                      </a:endParaRPr>
                    </a:p>
                  </a:txBody>
                  <a:tcPr/>
                </a:tc>
                <a:tc>
                  <a:txBody>
                    <a:bodyPr/>
                    <a:lstStyle/>
                    <a:p>
                      <a:r>
                        <a:rPr lang="en-US" sz="1000" b="1" dirty="0">
                          <a:latin typeface="+mn-lt"/>
                        </a:rPr>
                        <a:t>Examples</a:t>
                      </a:r>
                      <a:endParaRPr lang="en-GB" sz="1000" b="1" dirty="0">
                        <a:latin typeface="+mn-lt"/>
                      </a:endParaRPr>
                    </a:p>
                  </a:txBody>
                  <a:tcPr/>
                </a:tc>
                <a:extLst>
                  <a:ext uri="{0D108BD9-81ED-4DB2-BD59-A6C34878D82A}">
                    <a16:rowId xmlns:a16="http://schemas.microsoft.com/office/drawing/2014/main" val="10000"/>
                  </a:ext>
                </a:extLst>
              </a:tr>
              <a:tr h="216024">
                <a:tc>
                  <a:txBody>
                    <a:bodyPr/>
                    <a:lstStyle/>
                    <a:p>
                      <a:r>
                        <a:rPr lang="en-US" sz="1000" dirty="0">
                          <a:latin typeface="+mn-lt"/>
                        </a:rPr>
                        <a:t>Strong</a:t>
                      </a:r>
                      <a:r>
                        <a:rPr lang="en-US" sz="1000" baseline="0" dirty="0">
                          <a:latin typeface="+mn-lt"/>
                        </a:rPr>
                        <a:t> base</a:t>
                      </a:r>
                      <a:endParaRPr lang="en-GB" sz="1000" dirty="0">
                        <a:latin typeface="+mn-lt"/>
                      </a:endParaRPr>
                    </a:p>
                  </a:txBody>
                  <a:tcPr/>
                </a:tc>
                <a:tc>
                  <a:txBody>
                    <a:bodyPr/>
                    <a:lstStyle/>
                    <a:p>
                      <a:r>
                        <a:rPr lang="en-US" sz="1000" dirty="0">
                          <a:latin typeface="+mn-lt"/>
                        </a:rPr>
                        <a:t>Strong acid</a:t>
                      </a:r>
                      <a:endParaRPr lang="en-GB" sz="1000" dirty="0">
                        <a:latin typeface="+mn-lt"/>
                      </a:endParaRPr>
                    </a:p>
                  </a:txBody>
                  <a:tcPr/>
                </a:tc>
                <a:tc>
                  <a:txBody>
                    <a:bodyPr/>
                    <a:lstStyle/>
                    <a:p>
                      <a:r>
                        <a:rPr lang="en-US" sz="1000" dirty="0">
                          <a:latin typeface="+mn-lt"/>
                        </a:rPr>
                        <a:t>Neutral</a:t>
                      </a:r>
                      <a:endParaRPr lang="en-GB" sz="1000" dirty="0">
                        <a:latin typeface="+mn-lt"/>
                      </a:endParaRPr>
                    </a:p>
                  </a:txBody>
                  <a:tcPr/>
                </a:tc>
                <a:tc>
                  <a:txBody>
                    <a:bodyPr/>
                    <a:lstStyle/>
                    <a:p>
                      <a:pPr marL="0" indent="114300"/>
                      <a:r>
                        <a:rPr lang="en-US" sz="1000" dirty="0">
                          <a:latin typeface="+mn-lt"/>
                        </a:rPr>
                        <a:t>7</a:t>
                      </a:r>
                      <a:endParaRPr lang="en-GB" sz="1000" dirty="0">
                        <a:latin typeface="+mn-lt"/>
                      </a:endParaRPr>
                    </a:p>
                  </a:txBody>
                  <a:tcPr/>
                </a:tc>
                <a:tc>
                  <a:txBody>
                    <a:bodyPr/>
                    <a:lstStyle/>
                    <a:p>
                      <a:r>
                        <a:rPr lang="en-US" sz="1000" b="0" i="0" dirty="0">
                          <a:latin typeface="+mn-lt"/>
                        </a:rPr>
                        <a:t>NaCl</a:t>
                      </a:r>
                      <a:r>
                        <a:rPr lang="en-GB" sz="1000" i="0" dirty="0">
                          <a:latin typeface="+mn-lt"/>
                        </a:rPr>
                        <a:t>, </a:t>
                      </a:r>
                      <a:r>
                        <a:rPr lang="en-US" sz="1000" b="0" i="0" dirty="0" err="1">
                          <a:latin typeface="+mn-lt"/>
                        </a:rPr>
                        <a:t>KBr</a:t>
                      </a:r>
                      <a:r>
                        <a:rPr lang="en-GB" sz="1000" i="0" dirty="0">
                          <a:latin typeface="+mn-lt"/>
                        </a:rPr>
                        <a:t>, </a:t>
                      </a:r>
                      <a:r>
                        <a:rPr lang="en-US" sz="1000" b="0" i="0" dirty="0">
                          <a:latin typeface="+mn-lt"/>
                        </a:rPr>
                        <a:t>NaNO</a:t>
                      </a:r>
                      <a:r>
                        <a:rPr lang="en-US" sz="1000" b="0" i="0" baseline="-25000" dirty="0">
                          <a:latin typeface="+mn-lt"/>
                        </a:rPr>
                        <a:t>3</a:t>
                      </a:r>
                      <a:endParaRPr lang="en-GB" sz="1000" i="0" baseline="-25000" dirty="0">
                        <a:latin typeface="+mn-lt"/>
                      </a:endParaRPr>
                    </a:p>
                  </a:txBody>
                  <a:tcPr/>
                </a:tc>
                <a:extLst>
                  <a:ext uri="{0D108BD9-81ED-4DB2-BD59-A6C34878D82A}">
                    <a16:rowId xmlns:a16="http://schemas.microsoft.com/office/drawing/2014/main" val="10001"/>
                  </a:ext>
                </a:extLst>
              </a:tr>
              <a:tr h="188208">
                <a:tc>
                  <a:txBody>
                    <a:bodyPr/>
                    <a:lstStyle/>
                    <a:p>
                      <a:r>
                        <a:rPr lang="en-US" sz="1000" dirty="0">
                          <a:latin typeface="+mn-lt"/>
                        </a:rPr>
                        <a:t>Strong base</a:t>
                      </a:r>
                      <a:endParaRPr lang="en-GB" sz="1000" dirty="0">
                        <a:latin typeface="+mn-lt"/>
                      </a:endParaRPr>
                    </a:p>
                  </a:txBody>
                  <a:tcPr/>
                </a:tc>
                <a:tc>
                  <a:txBody>
                    <a:bodyPr/>
                    <a:lstStyle/>
                    <a:p>
                      <a:r>
                        <a:rPr lang="en-US" sz="1000" dirty="0">
                          <a:latin typeface="+mn-lt"/>
                        </a:rPr>
                        <a:t>Weak acid</a:t>
                      </a:r>
                      <a:endParaRPr lang="en-GB" sz="1000" dirty="0">
                        <a:latin typeface="+mn-lt"/>
                      </a:endParaRPr>
                    </a:p>
                  </a:txBody>
                  <a:tcPr/>
                </a:tc>
                <a:tc>
                  <a:txBody>
                    <a:bodyPr/>
                    <a:lstStyle/>
                    <a:p>
                      <a:r>
                        <a:rPr lang="en-US" sz="1000" dirty="0">
                          <a:latin typeface="+mn-lt"/>
                        </a:rPr>
                        <a:t>Basic</a:t>
                      </a:r>
                      <a:endParaRPr lang="en-GB" sz="1000" dirty="0">
                        <a:latin typeface="+mn-lt"/>
                      </a:endParaRPr>
                    </a:p>
                  </a:txBody>
                  <a:tcPr/>
                </a:tc>
                <a:tc>
                  <a:txBody>
                    <a:bodyPr/>
                    <a:lstStyle/>
                    <a:p>
                      <a:pPr algn="l"/>
                      <a:r>
                        <a:rPr lang="en-GB" sz="1000" b="0" i="0" dirty="0">
                          <a:latin typeface="+mn-lt"/>
                          <a:ea typeface="Cambria Math" panose="02040503050406030204" pitchFamily="18" charset="0"/>
                        </a:rPr>
                        <a:t>&gt; </a:t>
                      </a:r>
                      <a:r>
                        <a:rPr lang="en-US" sz="1000" b="0" i="0" dirty="0">
                          <a:latin typeface="+mn-lt"/>
                          <a:ea typeface="Cambria Math" panose="02040503050406030204" pitchFamily="18" charset="0"/>
                        </a:rPr>
                        <a:t>7</a:t>
                      </a:r>
                      <a:endParaRPr lang="en-GB" sz="1000" i="0" dirty="0">
                        <a:latin typeface="+mn-lt"/>
                      </a:endParaRPr>
                    </a:p>
                  </a:txBody>
                  <a:tcPr/>
                </a:tc>
                <a:tc>
                  <a:txBody>
                    <a:bodyPr/>
                    <a:lstStyle/>
                    <a:p>
                      <a:r>
                        <a:rPr lang="en-US" sz="1000" b="0" i="0" dirty="0">
                          <a:latin typeface="+mn-lt"/>
                        </a:rPr>
                        <a:t>NaHCO</a:t>
                      </a:r>
                      <a:r>
                        <a:rPr lang="en-US" sz="1000" b="0" i="0" baseline="-25000" dirty="0">
                          <a:latin typeface="+mn-lt"/>
                        </a:rPr>
                        <a:t>3</a:t>
                      </a:r>
                      <a:r>
                        <a:rPr lang="en-GB" sz="1000" i="0" dirty="0">
                          <a:latin typeface="+mn-lt"/>
                        </a:rPr>
                        <a:t>, </a:t>
                      </a:r>
                      <a:r>
                        <a:rPr lang="en-US" sz="1000" b="0" i="0" dirty="0">
                          <a:latin typeface="+mn-lt"/>
                        </a:rPr>
                        <a:t>KCN</a:t>
                      </a:r>
                      <a:r>
                        <a:rPr lang="en-GB" sz="1000" i="0" dirty="0">
                          <a:latin typeface="+mn-lt"/>
                        </a:rPr>
                        <a:t>, </a:t>
                      </a:r>
                      <a:r>
                        <a:rPr lang="en-US" sz="1000" b="0" i="0" dirty="0">
                          <a:latin typeface="+mn-lt"/>
                        </a:rPr>
                        <a:t>CaF</a:t>
                      </a:r>
                      <a:r>
                        <a:rPr lang="en-US" sz="1000" b="0" i="0" baseline="-25000" dirty="0">
                          <a:latin typeface="+mn-lt"/>
                        </a:rPr>
                        <a:t>2</a:t>
                      </a:r>
                      <a:endParaRPr lang="en-GB" sz="1000" i="0" baseline="-25000" dirty="0">
                        <a:latin typeface="+mn-lt"/>
                      </a:endParaRPr>
                    </a:p>
                  </a:txBody>
                  <a:tcPr/>
                </a:tc>
                <a:extLst>
                  <a:ext uri="{0D108BD9-81ED-4DB2-BD59-A6C34878D82A}">
                    <a16:rowId xmlns:a16="http://schemas.microsoft.com/office/drawing/2014/main" val="10002"/>
                  </a:ext>
                </a:extLst>
              </a:tr>
              <a:tr h="225669">
                <a:tc>
                  <a:txBody>
                    <a:bodyPr/>
                    <a:lstStyle/>
                    <a:p>
                      <a:r>
                        <a:rPr lang="en-US" sz="1000" dirty="0">
                          <a:latin typeface="+mn-lt"/>
                        </a:rPr>
                        <a:t>Weak base</a:t>
                      </a:r>
                      <a:endParaRPr lang="en-GB" sz="1000" dirty="0">
                        <a:latin typeface="+mn-lt"/>
                      </a:endParaRPr>
                    </a:p>
                  </a:txBody>
                  <a:tcPr/>
                </a:tc>
                <a:tc>
                  <a:txBody>
                    <a:bodyPr/>
                    <a:lstStyle/>
                    <a:p>
                      <a:r>
                        <a:rPr lang="en-US" sz="1000" dirty="0">
                          <a:latin typeface="+mn-lt"/>
                        </a:rPr>
                        <a:t>Strong acid</a:t>
                      </a:r>
                      <a:endParaRPr lang="en-GB" sz="1000" dirty="0">
                        <a:latin typeface="+mn-lt"/>
                      </a:endParaRPr>
                    </a:p>
                  </a:txBody>
                  <a:tcPr/>
                </a:tc>
                <a:tc>
                  <a:txBody>
                    <a:bodyPr/>
                    <a:lstStyle/>
                    <a:p>
                      <a:r>
                        <a:rPr lang="en-US" sz="1000" dirty="0">
                          <a:latin typeface="+mn-lt"/>
                        </a:rPr>
                        <a:t>Acidic</a:t>
                      </a:r>
                      <a:endParaRPr lang="en-GB" sz="1000" dirty="0">
                        <a:latin typeface="+mn-lt"/>
                      </a:endParaRPr>
                    </a:p>
                  </a:txBody>
                  <a:tcPr/>
                </a:tc>
                <a:tc>
                  <a:txBody>
                    <a:bodyPr/>
                    <a:lstStyle/>
                    <a:p>
                      <a:pPr algn="l"/>
                      <a:r>
                        <a:rPr lang="en-GB" sz="1000" b="0" i="0" dirty="0">
                          <a:latin typeface="+mn-lt"/>
                          <a:ea typeface="Cambria Math" panose="02040503050406030204" pitchFamily="18" charset="0"/>
                        </a:rPr>
                        <a:t>&lt; </a:t>
                      </a:r>
                      <a:r>
                        <a:rPr lang="en-US" sz="1000" b="0" i="0" dirty="0">
                          <a:latin typeface="+mn-lt"/>
                          <a:ea typeface="Cambria Math" panose="02040503050406030204" pitchFamily="18" charset="0"/>
                        </a:rPr>
                        <a:t>7</a:t>
                      </a:r>
                      <a:endParaRPr lang="en-GB" sz="1000" i="0" dirty="0">
                        <a:latin typeface="+mn-lt"/>
                      </a:endParaRPr>
                    </a:p>
                  </a:txBody>
                  <a:tcPr/>
                </a:tc>
                <a:tc>
                  <a:txBody>
                    <a:bodyPr/>
                    <a:lstStyle/>
                    <a:p>
                      <a:r>
                        <a:rPr lang="en-US" sz="1000" b="0" i="0" dirty="0">
                          <a:latin typeface="+mn-lt"/>
                        </a:rPr>
                        <a:t>NH</a:t>
                      </a:r>
                      <a:r>
                        <a:rPr lang="en-US" sz="1000" b="0" i="0" baseline="-25000" dirty="0">
                          <a:latin typeface="+mn-lt"/>
                        </a:rPr>
                        <a:t>4</a:t>
                      </a:r>
                      <a:r>
                        <a:rPr lang="en-US" sz="1000" b="0" i="0" dirty="0">
                          <a:latin typeface="+mn-lt"/>
                        </a:rPr>
                        <a:t>Cl</a:t>
                      </a:r>
                      <a:r>
                        <a:rPr lang="en-GB" sz="1000" i="0" dirty="0">
                          <a:latin typeface="+mn-lt"/>
                        </a:rPr>
                        <a:t>, </a:t>
                      </a:r>
                      <a:r>
                        <a:rPr lang="en-US" sz="1000" b="0" i="0" baseline="0" dirty="0">
                          <a:latin typeface="+mn-lt"/>
                        </a:rPr>
                        <a:t>NH</a:t>
                      </a:r>
                      <a:r>
                        <a:rPr lang="en-US" sz="1000" b="0" i="0" baseline="-25000" dirty="0">
                          <a:latin typeface="+mn-lt"/>
                        </a:rPr>
                        <a:t>4</a:t>
                      </a:r>
                      <a:r>
                        <a:rPr lang="en-US" sz="1000" b="0" i="0" dirty="0">
                          <a:latin typeface="+mn-lt"/>
                        </a:rPr>
                        <a:t>NO</a:t>
                      </a:r>
                      <a:r>
                        <a:rPr lang="en-US" sz="1000" b="0" i="0" baseline="-25000" dirty="0">
                          <a:latin typeface="+mn-lt"/>
                        </a:rPr>
                        <a:t>3</a:t>
                      </a:r>
                      <a:endParaRPr lang="en-GB" sz="1000" i="0" baseline="-25000" dirty="0">
                        <a:latin typeface="+mn-lt"/>
                      </a:endParaRPr>
                    </a:p>
                  </a:txBody>
                  <a:tcPr/>
                </a:tc>
                <a:extLst>
                  <a:ext uri="{0D108BD9-81ED-4DB2-BD59-A6C34878D82A}">
                    <a16:rowId xmlns:a16="http://schemas.microsoft.com/office/drawing/2014/main" val="10003"/>
                  </a:ext>
                </a:extLst>
              </a:tr>
            </a:tbl>
          </a:graphicData>
        </a:graphic>
      </p:graphicFrame>
      <p:sp>
        <p:nvSpPr>
          <p:cNvPr id="8" name="Content Placeholder 6"/>
          <p:cNvSpPr>
            <a:spLocks noGrp="1"/>
          </p:cNvSpPr>
          <p:nvPr>
            <p:ph sz="quarter" idx="10"/>
          </p:nvPr>
        </p:nvSpPr>
        <p:spPr>
          <a:xfrm>
            <a:off x="902325" y="4440479"/>
            <a:ext cx="7084649" cy="1190326"/>
          </a:xfrm>
          <a:noFill/>
        </p:spPr>
        <p:txBody>
          <a:bodyPr/>
          <a:lstStyle/>
          <a:p>
            <a:pPr marL="0" indent="0" eaLnBrk="1" hangingPunct="1">
              <a:spcBef>
                <a:spcPct val="0"/>
              </a:spcBef>
              <a:buNone/>
            </a:pPr>
            <a:r>
              <a:rPr lang="en-US" altLang="en-US" sz="2400" b="1" kern="1200" dirty="0">
                <a:latin typeface="Arial" charset="0"/>
                <a:ea typeface="MS PGothic" charset="-128"/>
                <a:cs typeface="ＭＳ Ｐゴシック" charset="-128"/>
              </a:rPr>
              <a:t>Thus, the ion derived from the </a:t>
            </a:r>
            <a:r>
              <a:rPr lang="en-US" altLang="en-US" sz="2400" b="1" i="1" kern="1200" dirty="0">
                <a:latin typeface="Arial" charset="0"/>
                <a:ea typeface="MS PGothic" charset="-128"/>
                <a:cs typeface="ＭＳ Ｐゴシック" charset="-128"/>
              </a:rPr>
              <a:t>stronger</a:t>
            </a:r>
            <a:r>
              <a:rPr lang="en-US" altLang="en-US" sz="2400" b="1" kern="1200" dirty="0">
                <a:latin typeface="Arial" charset="0"/>
                <a:ea typeface="MS PGothic" charset="-128"/>
                <a:cs typeface="ＭＳ Ｐゴシック" charset="-128"/>
              </a:rPr>
              <a:t> acid or base determines whether the solution is acidic or basic.</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9303" y="332656"/>
            <a:ext cx="4645395" cy="533219"/>
          </a:xfrm>
        </p:spPr>
        <p:txBody>
          <a:bodyPr/>
          <a:lstStyle/>
          <a:p>
            <a:pPr eaLnBrk="1" hangingPunct="1"/>
            <a:r>
              <a:rPr lang="en-US" altLang="en-US" sz="3200" b="1" dirty="0">
                <a:ea typeface="MS PGothic" charset="-128"/>
                <a:cs typeface="ＭＳ Ｐゴシック" charset="-128"/>
              </a:rPr>
              <a:t>9.9	Titration (1)</a:t>
            </a:r>
            <a:endParaRPr lang="en-GB" sz="3200" b="1" dirty="0">
              <a:ea typeface="MS PGothic" charset="-128"/>
              <a:cs typeface="ＭＳ Ｐゴシック" charset="-128"/>
            </a:endParaRPr>
          </a:p>
        </p:txBody>
      </p:sp>
      <p:sp>
        <p:nvSpPr>
          <p:cNvPr id="11" name="Content Placeholder 6"/>
          <p:cNvSpPr>
            <a:spLocks noGrp="1"/>
          </p:cNvSpPr>
          <p:nvPr>
            <p:ph sz="quarter" idx="10"/>
          </p:nvPr>
        </p:nvSpPr>
        <p:spPr>
          <a:xfrm>
            <a:off x="1276838" y="1194018"/>
            <a:ext cx="7341465" cy="2811045"/>
          </a:xfrm>
          <a:noFill/>
        </p:spPr>
        <p:txBody>
          <a:bodyPr/>
          <a:lstStyle/>
          <a:p>
            <a:pPr marL="0" indent="0" eaLnBrk="1" hangingPunct="1">
              <a:spcBef>
                <a:spcPct val="0"/>
              </a:spcBef>
              <a:spcAft>
                <a:spcPts val="2300"/>
              </a:spcAft>
              <a:buNone/>
            </a:pPr>
            <a:r>
              <a:rPr lang="en-US" altLang="en-US" sz="2400" b="1" dirty="0"/>
              <a:t>To determine the concentration of an acid or base in a solution, we carry out a </a:t>
            </a:r>
            <a:r>
              <a:rPr lang="en-US" altLang="en-US" sz="2400" b="1" dirty="0">
                <a:solidFill>
                  <a:srgbClr val="3366FF"/>
                </a:solidFill>
              </a:rPr>
              <a:t>titration</a:t>
            </a:r>
            <a:r>
              <a:rPr lang="en-US" altLang="en-US" sz="2400" b="1" dirty="0"/>
              <a:t>.</a:t>
            </a:r>
          </a:p>
          <a:p>
            <a:pPr marL="0" indent="0" eaLnBrk="1" hangingPunct="1">
              <a:spcBef>
                <a:spcPct val="0"/>
              </a:spcBef>
              <a:spcAft>
                <a:spcPts val="2700"/>
              </a:spcAft>
              <a:buNone/>
            </a:pPr>
            <a:r>
              <a:rPr lang="en-US" altLang="en-US" sz="2400" b="1" dirty="0"/>
              <a:t>If we want to know the concentration of an acid solution, a base of known concentration is added slowly until the acid is </a:t>
            </a:r>
            <a:r>
              <a:rPr lang="en-US" altLang="en-US" sz="2400" b="1" dirty="0">
                <a:solidFill>
                  <a:srgbClr val="3366FF"/>
                </a:solidFill>
              </a:rPr>
              <a:t>neutralized</a:t>
            </a:r>
            <a:r>
              <a:rPr lang="en-US" altLang="en-US" sz="2400" b="1" dirty="0"/>
              <a:t>.</a:t>
            </a:r>
          </a:p>
          <a:p>
            <a:pPr marL="0" indent="0" eaLnBrk="1" hangingPunct="1">
              <a:spcBef>
                <a:spcPct val="0"/>
              </a:spcBef>
              <a:spcAft>
                <a:spcPts val="2000"/>
              </a:spcAft>
              <a:buNone/>
            </a:pPr>
            <a:r>
              <a:rPr lang="en-US" altLang="en-US" sz="2400" b="1" dirty="0"/>
              <a:t>When the acid is neutralized.</a:t>
            </a:r>
          </a:p>
        </p:txBody>
      </p:sp>
      <p:sp>
        <p:nvSpPr>
          <p:cNvPr id="12" name="Content Placeholder 10"/>
          <p:cNvSpPr>
            <a:spLocks noGrp="1"/>
          </p:cNvSpPr>
          <p:nvPr>
            <p:ph sz="quarter" idx="12"/>
          </p:nvPr>
        </p:nvSpPr>
        <p:spPr>
          <a:xfrm>
            <a:off x="1687773" y="4351249"/>
            <a:ext cx="6143566" cy="344803"/>
          </a:xfrm>
        </p:spPr>
        <p:txBody>
          <a:bodyPr anchor="ctr"/>
          <a:lstStyle/>
          <a:p>
            <a:pPr marL="0" indent="0" algn="ctr" eaLnBrk="1" hangingPunct="1">
              <a:spcBef>
                <a:spcPct val="0"/>
              </a:spcBef>
              <a:buNone/>
            </a:pPr>
            <a:r>
              <a:rPr lang="en-US" altLang="en-US" sz="2400" b="1" i="0" kern="1200" dirty="0">
                <a:ea typeface="MS PGothic" charset="-128"/>
                <a:cs typeface="ＭＳ Ｐゴシック" charset="-128"/>
              </a:rPr>
              <a:t># of moles of acid = # of moles of base</a:t>
            </a:r>
            <a:endParaRPr lang="en-US" altLang="en-US" sz="2400" b="1" kern="1200" dirty="0">
              <a:ea typeface="MS PGothic" charset="-128"/>
              <a:cs typeface="ＭＳ Ｐゴシック" charset="-128"/>
            </a:endParaRPr>
          </a:p>
        </p:txBody>
      </p:sp>
      <p:sp>
        <p:nvSpPr>
          <p:cNvPr id="13" name="Content Placeholder 7"/>
          <p:cNvSpPr>
            <a:spLocks noGrp="1"/>
          </p:cNvSpPr>
          <p:nvPr>
            <p:ph sz="quarter" idx="23"/>
          </p:nvPr>
        </p:nvSpPr>
        <p:spPr>
          <a:xfrm>
            <a:off x="1276231" y="5113107"/>
            <a:ext cx="6842545" cy="504056"/>
          </a:xfrm>
        </p:spPr>
        <p:txBody>
          <a:bodyPr/>
          <a:lstStyle/>
          <a:p>
            <a:pPr marL="0" indent="0" eaLnBrk="1" hangingPunct="1">
              <a:spcBef>
                <a:spcPct val="0"/>
              </a:spcBef>
              <a:buNone/>
            </a:pPr>
            <a:r>
              <a:rPr lang="en-US" altLang="en-US" sz="2400" b="1" dirty="0"/>
              <a:t>This is called the </a:t>
            </a:r>
            <a:r>
              <a:rPr lang="en-US" altLang="en-US" sz="2400" b="1" dirty="0">
                <a:solidFill>
                  <a:srgbClr val="3366FF"/>
                </a:solidFill>
              </a:rPr>
              <a:t>end point </a:t>
            </a:r>
            <a:r>
              <a:rPr lang="en-US" altLang="en-US" sz="2400" b="1" dirty="0"/>
              <a:t>of the titration.</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9303" y="331629"/>
            <a:ext cx="4645395" cy="533219"/>
          </a:xfrm>
        </p:spPr>
        <p:txBody>
          <a:bodyPr/>
          <a:lstStyle/>
          <a:p>
            <a:pPr eaLnBrk="1" hangingPunct="1"/>
            <a:r>
              <a:rPr lang="en-US" altLang="en-US" sz="3200" b="1" dirty="0">
                <a:ea typeface="MS PGothic" charset="-128"/>
                <a:cs typeface="ＭＳ Ｐゴシック" charset="-128"/>
              </a:rPr>
              <a:t>9.9	Titration (2)</a:t>
            </a:r>
            <a:endParaRPr lang="en-GB" sz="3200" b="1" dirty="0">
              <a:ea typeface="MS PGothic" charset="-128"/>
              <a:cs typeface="ＭＳ Ｐゴシック" charset="-128"/>
            </a:endParaRPr>
          </a:p>
        </p:txBody>
      </p:sp>
      <p:pic>
        <p:nvPicPr>
          <p:cNvPr id="124931" name="Picture 6" descr="Illustration of titration technique: (a) A measured volume of HCl solution is added to a flask with a few drops of acid–base indicator, phenolphthalein. (b) NaOH solution of known molarity in the buret is added slowly to the HCl solution. (c) At the end point when all the acid has been neutralized, the color of the indicator changes to pink."/>
          <p:cNvPicPr>
            <a:picLocks noChangeAspect="1" noChangeArrowheads="1"/>
          </p:cNvPicPr>
          <p:nvPr/>
        </p:nvPicPr>
        <p:blipFill rotWithShape="1">
          <a:blip r:embed="rId3">
            <a:extLst>
              <a:ext uri="{28A0092B-C50C-407E-A947-70E740481C1C}">
                <a14:useLocalDpi xmlns:a14="http://schemas.microsoft.com/office/drawing/2010/main" val="0"/>
              </a:ext>
            </a:extLst>
          </a:blip>
          <a:srcRect b="3088"/>
          <a:stretch/>
        </p:blipFill>
        <p:spPr bwMode="auto">
          <a:xfrm>
            <a:off x="539750" y="1398589"/>
            <a:ext cx="8064500" cy="393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4"/>
          <p:cNvSpPr>
            <a:spLocks noGrp="1"/>
          </p:cNvSpPr>
          <p:nvPr>
            <p:ph sz="quarter" idx="18"/>
          </p:nvPr>
        </p:nvSpPr>
        <p:spPr>
          <a:xfrm>
            <a:off x="3207888" y="5326608"/>
            <a:ext cx="2725744" cy="142477"/>
          </a:xfrm>
        </p:spPr>
        <p:txBody>
          <a:bodyPr anchor="ctr"/>
          <a:lstStyle/>
          <a:p>
            <a:pPr marL="0" lvl="0" indent="0" algn="ctr">
              <a:buNone/>
            </a:pPr>
            <a:r>
              <a:rPr lang="en-US" sz="670" dirty="0"/>
              <a:t>© The McGraw-Hill Companies, Inc./Jill </a:t>
            </a:r>
            <a:r>
              <a:rPr lang="en-US" sz="670" dirty="0" err="1"/>
              <a:t>Braaten</a:t>
            </a:r>
            <a:r>
              <a:rPr lang="en-US" sz="670" dirty="0"/>
              <a:t>, photographer</a:t>
            </a:r>
            <a:endParaRPr lang="en-GB" sz="67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17033" y="332521"/>
            <a:ext cx="5109935" cy="533219"/>
          </a:xfrm>
        </p:spPr>
        <p:txBody>
          <a:bodyPr/>
          <a:lstStyle/>
          <a:p>
            <a:pPr eaLnBrk="1" hangingPunct="1"/>
            <a:r>
              <a:rPr lang="en-US" altLang="en-US" sz="3200" b="1" dirty="0">
                <a:ea typeface="MS PGothic" charset="-128"/>
                <a:cs typeface="ＭＳ Ｐゴシック" charset="-128"/>
              </a:rPr>
              <a:t>9.9	Titration (3)</a:t>
            </a:r>
            <a:endParaRPr lang="en-GB" sz="3200" b="1" dirty="0">
              <a:ea typeface="MS PGothic" charset="-128"/>
              <a:cs typeface="ＭＳ Ｐゴシック" charset="-128"/>
            </a:endParaRPr>
          </a:p>
        </p:txBody>
      </p:sp>
      <p:sp>
        <p:nvSpPr>
          <p:cNvPr id="32" name="Content Placeholder 6"/>
          <p:cNvSpPr>
            <a:spLocks noGrp="1"/>
          </p:cNvSpPr>
          <p:nvPr>
            <p:ph sz="quarter" idx="10"/>
          </p:nvPr>
        </p:nvSpPr>
        <p:spPr>
          <a:xfrm>
            <a:off x="827584" y="994583"/>
            <a:ext cx="8075612" cy="864245"/>
          </a:xfrm>
          <a:noFill/>
        </p:spPr>
        <p:txBody>
          <a:bodyPr/>
          <a:lstStyle/>
          <a:p>
            <a:pPr marL="0" indent="0" eaLnBrk="1" hangingPunct="1">
              <a:spcBef>
                <a:spcPct val="0"/>
              </a:spcBef>
              <a:buNone/>
            </a:pPr>
            <a:r>
              <a:rPr lang="en-US" altLang="en-US" sz="2400" b="1" kern="1200" dirty="0">
                <a:latin typeface="Arial" charset="0"/>
                <a:ea typeface="MS PGothic" charset="-128"/>
                <a:cs typeface="ＭＳ Ｐゴシック" charset="-128"/>
              </a:rPr>
              <a:t>Determining an unknown molarity from titration data</a:t>
            </a:r>
          </a:p>
          <a:p>
            <a:pPr marL="0" indent="0" eaLnBrk="1" hangingPunct="1">
              <a:spcBef>
                <a:spcPct val="0"/>
              </a:spcBef>
              <a:buNone/>
            </a:pPr>
            <a:r>
              <a:rPr lang="en-US" altLang="en-US" sz="2400" b="1" kern="1200" dirty="0">
                <a:latin typeface="Arial" charset="0"/>
                <a:ea typeface="MS PGothic" charset="-128"/>
                <a:cs typeface="ＭＳ Ｐゴシック" charset="-128"/>
              </a:rPr>
              <a:t>requires three operations:</a:t>
            </a:r>
          </a:p>
        </p:txBody>
      </p:sp>
      <p:pic>
        <p:nvPicPr>
          <p:cNvPr id="3" name="Picture 2" descr="To determine an unknown molarity from titration data requires three operations. First, determine the number of moles of base added using its known molarity and volume. Then, use coefficients in the balanced acid–base equation to tell the number of moles of acid that react with the base. Finally, determine the molarity of the acid from the calculated number of moles and the known volume of the aci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026" y="2063525"/>
            <a:ext cx="8657070" cy="4578493"/>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460457" y="381521"/>
            <a:ext cx="4223086" cy="440677"/>
          </a:xfrm>
        </p:spPr>
        <p:txBody>
          <a:bodyPr/>
          <a:lstStyle/>
          <a:p>
            <a:pPr eaLnBrk="1" hangingPunct="1"/>
            <a:r>
              <a:rPr lang="en-US" altLang="en-US" sz="3200" b="1" dirty="0">
                <a:ea typeface="MS PGothic" charset="-128"/>
                <a:cs typeface="ＭＳ Ｐゴシック" charset="-128"/>
              </a:rPr>
              <a:t>9.9	Titration (4)</a:t>
            </a:r>
            <a:endParaRPr lang="en-GB" sz="3200" b="1" dirty="0">
              <a:ea typeface="MS PGothic" charset="-128"/>
              <a:cs typeface="ＭＳ Ｐゴシック" charset="-128"/>
            </a:endParaRPr>
          </a:p>
        </p:txBody>
      </p:sp>
      <p:sp>
        <p:nvSpPr>
          <p:cNvPr id="2" name="Content Placeholder 1"/>
          <p:cNvSpPr>
            <a:spLocks noGrp="1"/>
          </p:cNvSpPr>
          <p:nvPr>
            <p:ph sz="quarter" idx="10"/>
          </p:nvPr>
        </p:nvSpPr>
        <p:spPr>
          <a:xfrm>
            <a:off x="724695" y="1051600"/>
            <a:ext cx="7690645" cy="768895"/>
          </a:xfrm>
        </p:spPr>
        <p:txBody>
          <a:bodyPr/>
          <a:lstStyle/>
          <a:p>
            <a:pPr marL="0" indent="0" algn="ctr" eaLnBrk="1" hangingPunct="1">
              <a:spcBef>
                <a:spcPct val="0"/>
              </a:spcBef>
              <a:buNone/>
              <a:defRPr/>
            </a:pPr>
            <a:r>
              <a:rPr lang="en-US" sz="2400" b="1" kern="1200" dirty="0">
                <a:solidFill>
                  <a:schemeClr val="bg1"/>
                </a:solidFill>
                <a:ea typeface="+mn-ea"/>
                <a:cs typeface="+mn-cs"/>
              </a:rPr>
              <a:t>HOW TO Determine the Molarity of an Acid Solution</a:t>
            </a:r>
          </a:p>
          <a:p>
            <a:pPr marL="0" indent="0" algn="ctr" eaLnBrk="1" hangingPunct="1">
              <a:spcBef>
                <a:spcPct val="0"/>
              </a:spcBef>
              <a:buNone/>
              <a:defRPr/>
            </a:pPr>
            <a:r>
              <a:rPr lang="en-US" sz="2400" b="1" kern="1200" dirty="0">
                <a:solidFill>
                  <a:schemeClr val="bg1"/>
                </a:solidFill>
                <a:ea typeface="+mn-ea"/>
                <a:cs typeface="+mn-cs"/>
              </a:rPr>
              <a:t> from Titration</a:t>
            </a:r>
          </a:p>
        </p:txBody>
      </p:sp>
      <p:sp>
        <p:nvSpPr>
          <p:cNvPr id="3" name="Content Placeholder 2"/>
          <p:cNvSpPr>
            <a:spLocks noGrp="1"/>
          </p:cNvSpPr>
          <p:nvPr>
            <p:ph sz="quarter" idx="11"/>
          </p:nvPr>
        </p:nvSpPr>
        <p:spPr>
          <a:xfrm>
            <a:off x="715036" y="2216032"/>
            <a:ext cx="1477270" cy="443417"/>
          </a:xfrm>
        </p:spPr>
        <p:txBody>
          <a:bodyPr/>
          <a:lstStyle/>
          <a:p>
            <a:pPr marL="0" indent="0" algn="ctr" eaLnBrk="1" hangingPunct="1">
              <a:spcBef>
                <a:spcPct val="0"/>
              </a:spcBef>
              <a:buNone/>
              <a:defRPr/>
            </a:pPr>
            <a:r>
              <a:rPr lang="en-US" sz="2400" b="1" kern="1200" dirty="0">
                <a:solidFill>
                  <a:schemeClr val="bg1"/>
                </a:solidFill>
                <a:ea typeface="+mn-ea"/>
                <a:cs typeface="+mn-cs"/>
              </a:rPr>
              <a:t>Example</a:t>
            </a:r>
          </a:p>
        </p:txBody>
      </p:sp>
      <mc:AlternateContent xmlns:mc="http://schemas.openxmlformats.org/markup-compatibility/2006" xmlns:a14="http://schemas.microsoft.com/office/drawing/2010/main">
        <mc:Choice Requires="a14">
          <p:sp>
            <p:nvSpPr>
              <p:cNvPr id="4" name="Content Placeholder 3"/>
              <p:cNvSpPr>
                <a:spLocks noGrp="1"/>
              </p:cNvSpPr>
              <p:nvPr>
                <p:ph sz="quarter" idx="12"/>
              </p:nvPr>
            </p:nvSpPr>
            <p:spPr>
              <a:xfrm>
                <a:off x="2267030" y="2103828"/>
                <a:ext cx="6107442" cy="1478887"/>
              </a:xfrm>
            </p:spPr>
            <p:txBody>
              <a:bodyPr/>
              <a:lstStyle/>
              <a:p>
                <a:pPr marL="0" indent="0" eaLnBrk="1" hangingPunct="1">
                  <a:spcBef>
                    <a:spcPct val="0"/>
                  </a:spcBef>
                  <a:buNone/>
                </a:pPr>
                <a:r>
                  <a:rPr lang="en-US" altLang="en-US" sz="2400" b="1" kern="1200" dirty="0">
                    <a:latin typeface="Arial" panose="020B0604020202020204" pitchFamily="34" charset="0"/>
                    <a:ea typeface="MS PGothic" charset="-128"/>
                    <a:cs typeface="Arial" panose="020B0604020202020204" pitchFamily="34" charset="0"/>
                  </a:rPr>
                  <a:t>What is the molarity of an </a:t>
                </a:r>
                <a:r>
                  <a:rPr lang="en-US" altLang="en-US" sz="2400" b="1" i="0" kern="1200" dirty="0">
                    <a:latin typeface="Arial" panose="020B0604020202020204" pitchFamily="34" charset="0"/>
                    <a:ea typeface="MS PGothic" charset="-128"/>
                    <a:cs typeface="Arial" panose="020B0604020202020204" pitchFamily="34" charset="0"/>
                  </a:rPr>
                  <a:t>HCl</a:t>
                </a:r>
                <a14:m>
                  <m:oMath xmlns:m="http://schemas.openxmlformats.org/officeDocument/2006/math">
                    <m:r>
                      <a:rPr lang="en-US" altLang="en-US" sz="2400" b="1" i="0" kern="1200" dirty="0" smtClean="0">
                        <a:latin typeface="Cambria Math" panose="02040503050406030204" pitchFamily="18" charset="0"/>
                        <a:ea typeface="MS PGothic" charset="-128"/>
                        <a:cs typeface="ＭＳ Ｐゴシック" charset="-128"/>
                      </a:rPr>
                      <m:t> </m:t>
                    </m:r>
                  </m:oMath>
                </a14:m>
                <a:r>
                  <a:rPr lang="en-US" altLang="en-US" sz="2400" b="1" kern="1200" dirty="0">
                    <a:latin typeface="Arial" panose="020B0604020202020204" pitchFamily="34" charset="0"/>
                    <a:ea typeface="MS PGothic" charset="-128"/>
                    <a:cs typeface="Arial" panose="020B0604020202020204" pitchFamily="34" charset="0"/>
                  </a:rPr>
                  <a:t>solution if 22.5 mL of a 0.100 M </a:t>
                </a:r>
                <a14:m>
                  <m:oMath xmlns:m="http://schemas.openxmlformats.org/officeDocument/2006/math">
                    <m:r>
                      <a:rPr lang="en-US" altLang="en-US" sz="2400" b="1" i="0" kern="1200" dirty="0" smtClean="0">
                        <a:latin typeface="Cambria Math" panose="02040503050406030204" pitchFamily="18" charset="0"/>
                        <a:ea typeface="MS PGothic" charset="-128"/>
                        <a:cs typeface="ＭＳ Ｐゴシック" charset="-128"/>
                      </a:rPr>
                      <m:t>𝐍𝐚𝐎𝐇</m:t>
                    </m:r>
                  </m:oMath>
                </a14:m>
                <a:r>
                  <a:rPr lang="en-US" altLang="en-US" sz="2400" b="1" kern="1200" dirty="0">
                    <a:latin typeface="Arial" panose="020B0604020202020204" pitchFamily="34" charset="0"/>
                    <a:ea typeface="MS PGothic" charset="-128"/>
                    <a:cs typeface="Arial" panose="020B0604020202020204" pitchFamily="34" charset="0"/>
                  </a:rPr>
                  <a:t> solution are needed to titrate a 25.0 mL sample of the acid?</a:t>
                </a:r>
              </a:p>
            </p:txBody>
          </p:sp>
        </mc:Choice>
        <mc:Fallback xmlns="">
          <p:sp>
            <p:nvSpPr>
              <p:cNvPr id="4" name="Content Placeholder 3"/>
              <p:cNvSpPr>
                <a:spLocks noGrp="1" noRot="1" noChangeAspect="1" noMove="1" noResize="1" noEditPoints="1" noAdjustHandles="1" noChangeArrowheads="1" noChangeShapeType="1" noTextEdit="1"/>
              </p:cNvSpPr>
              <p:nvPr>
                <p:ph sz="quarter" idx="12"/>
              </p:nvPr>
            </p:nvSpPr>
            <p:spPr>
              <a:xfrm>
                <a:off x="2267030" y="2103828"/>
                <a:ext cx="6107442" cy="1478887"/>
              </a:xfrm>
              <a:blipFill>
                <a:blip r:embed="rId3"/>
                <a:stretch>
                  <a:fillRect l="-1597" t="-2881" r="-2196" b="-14815"/>
                </a:stretch>
              </a:blipFill>
            </p:spPr>
            <p:txBody>
              <a:bodyPr/>
              <a:lstStyle/>
              <a:p>
                <a:r>
                  <a:rPr lang="en-GB">
                    <a:noFill/>
                  </a:rPr>
                  <a:t> </a:t>
                </a:r>
              </a:p>
            </p:txBody>
          </p:sp>
        </mc:Fallback>
      </mc:AlternateContent>
      <p:sp>
        <p:nvSpPr>
          <p:cNvPr id="5" name="Content Placeholder 4"/>
          <p:cNvSpPr>
            <a:spLocks noGrp="1"/>
          </p:cNvSpPr>
          <p:nvPr>
            <p:ph sz="quarter" idx="13"/>
          </p:nvPr>
        </p:nvSpPr>
        <p:spPr>
          <a:xfrm>
            <a:off x="482058" y="3973218"/>
            <a:ext cx="3545552" cy="785091"/>
          </a:xfrm>
        </p:spPr>
        <p:txBody>
          <a:bodyPr/>
          <a:lstStyle/>
          <a:p>
            <a:pPr algn="ctr" eaLnBrk="1" hangingPunct="1">
              <a:spcBef>
                <a:spcPct val="0"/>
              </a:spcBef>
              <a:buFontTx/>
              <a:buNone/>
            </a:pPr>
            <a:r>
              <a:rPr lang="en-US" altLang="en-US" sz="2400" b="1" dirty="0">
                <a:solidFill>
                  <a:srgbClr val="3366FF"/>
                </a:solidFill>
              </a:rPr>
              <a:t>volume of base</a:t>
            </a:r>
            <a:r>
              <a:rPr lang="en-US" altLang="en-US" sz="2400" b="1" dirty="0"/>
              <a:t> (</a:t>
            </a:r>
            <a:r>
              <a:rPr lang="en-US" altLang="en-US" sz="2400" b="1" i="0" dirty="0">
                <a:solidFill>
                  <a:srgbClr val="3366FF"/>
                </a:solidFill>
              </a:rPr>
              <a:t>NaOH</a:t>
            </a:r>
            <a:r>
              <a:rPr lang="en-US" altLang="en-US" sz="2400" b="1" dirty="0"/>
              <a:t>)</a:t>
            </a:r>
          </a:p>
          <a:p>
            <a:pPr algn="ctr" eaLnBrk="1" hangingPunct="1">
              <a:spcBef>
                <a:spcPct val="0"/>
              </a:spcBef>
              <a:buFontTx/>
              <a:buNone/>
            </a:pPr>
            <a:r>
              <a:rPr lang="en-US" altLang="en-US" sz="2400" b="1" dirty="0"/>
              <a:t>22.5 mL</a:t>
            </a:r>
          </a:p>
        </p:txBody>
      </p:sp>
      <p:sp>
        <p:nvSpPr>
          <p:cNvPr id="6" name="Content Placeholder 5"/>
          <p:cNvSpPr>
            <a:spLocks noGrp="1"/>
          </p:cNvSpPr>
          <p:nvPr>
            <p:ph sz="quarter" idx="14"/>
          </p:nvPr>
        </p:nvSpPr>
        <p:spPr>
          <a:xfrm>
            <a:off x="120894" y="5041642"/>
            <a:ext cx="4320480" cy="837067"/>
          </a:xfrm>
        </p:spPr>
        <p:txBody>
          <a:bodyPr/>
          <a:lstStyle/>
          <a:p>
            <a:pPr algn="ctr" eaLnBrk="1" hangingPunct="1">
              <a:spcBef>
                <a:spcPct val="0"/>
              </a:spcBef>
              <a:buFontTx/>
              <a:buNone/>
            </a:pPr>
            <a:r>
              <a:rPr lang="en-US" altLang="en-US" sz="2400" b="1" dirty="0">
                <a:solidFill>
                  <a:srgbClr val="3366FF"/>
                </a:solidFill>
              </a:rPr>
              <a:t>conc. of base </a:t>
            </a:r>
            <a:r>
              <a:rPr lang="en-US" altLang="en-US" sz="2400" b="1" dirty="0"/>
              <a:t>(</a:t>
            </a:r>
            <a:r>
              <a:rPr lang="en-US" altLang="en-US" sz="2400" b="1" i="0" dirty="0">
                <a:solidFill>
                  <a:srgbClr val="3366FF"/>
                </a:solidFill>
              </a:rPr>
              <a:t>NaOH</a:t>
            </a:r>
            <a:r>
              <a:rPr lang="en-US" altLang="en-US" sz="2400" b="1" dirty="0"/>
              <a:t>)</a:t>
            </a:r>
          </a:p>
          <a:p>
            <a:pPr algn="ctr" eaLnBrk="1" hangingPunct="1">
              <a:spcBef>
                <a:spcPct val="0"/>
              </a:spcBef>
              <a:buFontTx/>
              <a:buNone/>
            </a:pPr>
            <a:r>
              <a:rPr lang="en-US" altLang="en-US" sz="2400" b="1" dirty="0"/>
              <a:t>0.100 M</a:t>
            </a:r>
          </a:p>
        </p:txBody>
      </p:sp>
      <p:sp>
        <p:nvSpPr>
          <p:cNvPr id="7" name="Content Placeholder 6"/>
          <p:cNvSpPr>
            <a:spLocks noGrp="1"/>
          </p:cNvSpPr>
          <p:nvPr>
            <p:ph sz="quarter" idx="15"/>
          </p:nvPr>
        </p:nvSpPr>
        <p:spPr>
          <a:xfrm>
            <a:off x="5191044" y="4018454"/>
            <a:ext cx="3514440" cy="816158"/>
          </a:xfrm>
        </p:spPr>
        <p:txBody>
          <a:bodyPr/>
          <a:lstStyle/>
          <a:p>
            <a:pPr algn="ctr" eaLnBrk="1" hangingPunct="1">
              <a:spcBef>
                <a:spcPct val="0"/>
              </a:spcBef>
              <a:buFontTx/>
              <a:buNone/>
            </a:pPr>
            <a:r>
              <a:rPr lang="en-US" altLang="en-US" sz="2400" b="1" dirty="0">
                <a:solidFill>
                  <a:srgbClr val="D90000"/>
                </a:solidFill>
              </a:rPr>
              <a:t>volume of acid </a:t>
            </a:r>
            <a:r>
              <a:rPr lang="en-US" altLang="en-US" sz="2400" b="1" dirty="0"/>
              <a:t>(</a:t>
            </a:r>
            <a:r>
              <a:rPr lang="en-US" altLang="en-US" sz="2400" b="1" i="0" dirty="0">
                <a:solidFill>
                  <a:srgbClr val="D90000"/>
                </a:solidFill>
              </a:rPr>
              <a:t>HCL</a:t>
            </a:r>
            <a:r>
              <a:rPr lang="en-US" altLang="en-US" sz="2400" b="1" dirty="0"/>
              <a:t>)</a:t>
            </a:r>
          </a:p>
          <a:p>
            <a:pPr algn="ctr" eaLnBrk="1" hangingPunct="1">
              <a:spcBef>
                <a:spcPct val="0"/>
              </a:spcBef>
              <a:buFontTx/>
              <a:buNone/>
            </a:pPr>
            <a:r>
              <a:rPr lang="en-US" altLang="en-US" sz="2400" b="1" dirty="0"/>
              <a:t>25.0 mL</a:t>
            </a:r>
          </a:p>
        </p:txBody>
      </p:sp>
      <p:sp>
        <p:nvSpPr>
          <p:cNvPr id="8" name="Content Placeholder 7"/>
          <p:cNvSpPr>
            <a:spLocks noGrp="1"/>
          </p:cNvSpPr>
          <p:nvPr>
            <p:ph sz="quarter" idx="16"/>
          </p:nvPr>
        </p:nvSpPr>
        <p:spPr>
          <a:xfrm>
            <a:off x="4756607" y="5041080"/>
            <a:ext cx="4150387" cy="792162"/>
          </a:xfrm>
        </p:spPr>
        <p:txBody>
          <a:bodyPr/>
          <a:lstStyle/>
          <a:p>
            <a:pPr algn="ctr" eaLnBrk="1" hangingPunct="1">
              <a:spcBef>
                <a:spcPct val="0"/>
              </a:spcBef>
              <a:buFontTx/>
              <a:buNone/>
            </a:pPr>
            <a:r>
              <a:rPr lang="en-US" altLang="en-US" sz="2400" b="1" dirty="0">
                <a:solidFill>
                  <a:srgbClr val="D90000"/>
                </a:solidFill>
              </a:rPr>
              <a:t>conc. of acid </a:t>
            </a:r>
            <a:r>
              <a:rPr lang="en-US" altLang="en-US" sz="2400" b="1" dirty="0"/>
              <a:t>(</a:t>
            </a:r>
            <a:r>
              <a:rPr lang="en-US" altLang="en-US" sz="2400" b="1" i="0" dirty="0">
                <a:solidFill>
                  <a:srgbClr val="D90000"/>
                </a:solidFill>
              </a:rPr>
              <a:t>HCL</a:t>
            </a:r>
            <a:r>
              <a:rPr lang="en-US" altLang="en-US" sz="2400" b="1" dirty="0"/>
              <a:t>)</a:t>
            </a:r>
          </a:p>
          <a:p>
            <a:pPr algn="ctr" eaLnBrk="1" hangingPunct="1">
              <a:spcBef>
                <a:spcPct val="0"/>
              </a:spcBef>
              <a:buFontTx/>
              <a:buNone/>
            </a:pPr>
            <a:r>
              <a:rPr lang="en-US" altLang="en-US" sz="2400" b="1" dirty="0"/>
              <a:t>?</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0840627-5525-4B2E-96AE-581B9AB3D9DB}"/>
              </a:ext>
            </a:extLst>
          </p:cNvPr>
          <p:cNvSpPr>
            <a:spLocks noGrp="1"/>
          </p:cNvSpPr>
          <p:nvPr>
            <p:ph type="title"/>
          </p:nvPr>
        </p:nvSpPr>
        <p:spPr>
          <a:xfrm>
            <a:off x="457200" y="331879"/>
            <a:ext cx="8229600" cy="533219"/>
          </a:xfrm>
        </p:spPr>
        <p:txBody>
          <a:bodyPr/>
          <a:lstStyle/>
          <a:p>
            <a:pPr eaLnBrk="1" hangingPunct="1"/>
            <a:r>
              <a:rPr lang="en-US" altLang="en-US" sz="3200" b="1" dirty="0">
                <a:ea typeface="MS PGothic" charset="-128"/>
              </a:rPr>
              <a:t>9.9	Titration (5)</a:t>
            </a:r>
            <a:endParaRPr lang="en-US" sz="3200" b="1" dirty="0">
              <a:ea typeface="MS PGothic" charset="-128"/>
            </a:endParaRPr>
          </a:p>
        </p:txBody>
      </p:sp>
      <p:sp>
        <p:nvSpPr>
          <p:cNvPr id="5" name="Content Placeholder 4">
            <a:extLst>
              <a:ext uri="{FF2B5EF4-FFF2-40B4-BE49-F238E27FC236}">
                <a16:creationId xmlns:a16="http://schemas.microsoft.com/office/drawing/2014/main" id="{AF3E8CB1-6C95-4C74-BA53-36EAD90E189E}"/>
              </a:ext>
            </a:extLst>
          </p:cNvPr>
          <p:cNvSpPr>
            <a:spLocks noGrp="1"/>
          </p:cNvSpPr>
          <p:nvPr>
            <p:ph sz="quarter" idx="10"/>
          </p:nvPr>
        </p:nvSpPr>
        <p:spPr>
          <a:xfrm>
            <a:off x="742311" y="1040752"/>
            <a:ext cx="7649441" cy="751114"/>
          </a:xfrm>
        </p:spPr>
        <p:txBody>
          <a:bodyPr/>
          <a:lstStyle/>
          <a:p>
            <a:pPr marL="0" indent="0" algn="ctr" eaLnBrk="1" hangingPunct="1">
              <a:spcBef>
                <a:spcPct val="0"/>
              </a:spcBef>
              <a:buNone/>
              <a:defRPr/>
            </a:pPr>
            <a:r>
              <a:rPr lang="en-US" sz="2400" b="1" kern="1200" dirty="0">
                <a:solidFill>
                  <a:schemeClr val="bg1"/>
                </a:solidFill>
                <a:ea typeface="+mn-ea"/>
                <a:cs typeface="+mn-cs"/>
              </a:rPr>
              <a:t>HOW TO Determine the Molarity of an Acid Solution from Titration</a:t>
            </a:r>
          </a:p>
        </p:txBody>
      </p:sp>
      <p:sp>
        <p:nvSpPr>
          <p:cNvPr id="6" name="Content Placeholder 5">
            <a:extLst>
              <a:ext uri="{FF2B5EF4-FFF2-40B4-BE49-F238E27FC236}">
                <a16:creationId xmlns:a16="http://schemas.microsoft.com/office/drawing/2014/main" id="{287CBC24-AEDC-4A31-B7D6-01D9D5B2CF90}"/>
              </a:ext>
            </a:extLst>
          </p:cNvPr>
          <p:cNvSpPr>
            <a:spLocks noGrp="1"/>
          </p:cNvSpPr>
          <p:nvPr>
            <p:ph sz="quarter" idx="11"/>
          </p:nvPr>
        </p:nvSpPr>
        <p:spPr>
          <a:xfrm>
            <a:off x="782895" y="2098948"/>
            <a:ext cx="1355691" cy="444557"/>
          </a:xfrm>
        </p:spPr>
        <p:txBody>
          <a:bodyPr/>
          <a:lstStyle/>
          <a:p>
            <a:pPr marL="0" indent="0" algn="ctr" eaLnBrk="1" hangingPunct="1">
              <a:spcBef>
                <a:spcPct val="0"/>
              </a:spcBef>
              <a:buNone/>
              <a:defRPr/>
            </a:pPr>
            <a:r>
              <a:rPr lang="en-US" sz="2400" b="1" kern="1200" dirty="0">
                <a:solidFill>
                  <a:schemeClr val="bg1"/>
                </a:solidFill>
                <a:ea typeface="+mn-ea"/>
                <a:cs typeface="+mn-cs"/>
              </a:rPr>
              <a:t>Step [1]</a:t>
            </a:r>
          </a:p>
        </p:txBody>
      </p:sp>
      <p:sp>
        <p:nvSpPr>
          <p:cNvPr id="7" name="Content Placeholder 6">
            <a:extLst>
              <a:ext uri="{FF2B5EF4-FFF2-40B4-BE49-F238E27FC236}">
                <a16:creationId xmlns:a16="http://schemas.microsoft.com/office/drawing/2014/main" id="{C13A813D-EC1C-4A75-AB84-105F676C598C}"/>
              </a:ext>
            </a:extLst>
          </p:cNvPr>
          <p:cNvSpPr>
            <a:spLocks noGrp="1"/>
          </p:cNvSpPr>
          <p:nvPr>
            <p:ph sz="quarter" idx="12"/>
          </p:nvPr>
        </p:nvSpPr>
        <p:spPr>
          <a:xfrm>
            <a:off x="2267744" y="2060904"/>
            <a:ext cx="5979992" cy="821747"/>
          </a:xfrm>
        </p:spPr>
        <p:txBody>
          <a:bodyPr/>
          <a:lstStyle/>
          <a:p>
            <a:pPr marL="0" indent="0" eaLnBrk="1" hangingPunct="1">
              <a:spcBef>
                <a:spcPct val="0"/>
              </a:spcBef>
              <a:buNone/>
            </a:pPr>
            <a:r>
              <a:rPr lang="en-US" altLang="en-US" sz="2400" b="1" kern="1200" dirty="0">
                <a:latin typeface="Arial" charset="0"/>
                <a:ea typeface="MS PGothic" charset="-128"/>
              </a:rPr>
              <a:t>Determine the number of moles of base used to neutralize the acid.</a:t>
            </a:r>
          </a:p>
        </p:txBody>
      </p:sp>
      <p:sp>
        <p:nvSpPr>
          <p:cNvPr id="8" name="Content Placeholder 7">
            <a:extLst>
              <a:ext uri="{FF2B5EF4-FFF2-40B4-BE49-F238E27FC236}">
                <a16:creationId xmlns:a16="http://schemas.microsoft.com/office/drawing/2014/main" id="{09BB28A1-018B-4F79-AB29-74C3DBC1B68C}"/>
              </a:ext>
            </a:extLst>
          </p:cNvPr>
          <p:cNvSpPr>
            <a:spLocks noGrp="1"/>
          </p:cNvSpPr>
          <p:nvPr>
            <p:ph sz="quarter" idx="13"/>
          </p:nvPr>
        </p:nvSpPr>
        <p:spPr>
          <a:xfrm>
            <a:off x="497219" y="3768204"/>
            <a:ext cx="1784139" cy="673100"/>
          </a:xfrm>
        </p:spPr>
        <p:txBody>
          <a:bodyPr anchor="ctr"/>
          <a:lstStyle/>
          <a:p>
            <a:pPr marL="0" indent="0" algn="ctr" eaLnBrk="1" hangingPunct="1">
              <a:spcBef>
                <a:spcPct val="0"/>
              </a:spcBef>
              <a:buNone/>
              <a:defRPr/>
            </a:pPr>
            <a:r>
              <a:rPr lang="en-US" sz="2400" b="1" kern="1200" dirty="0">
                <a:solidFill>
                  <a:schemeClr val="tx2"/>
                </a:solidFill>
                <a:ea typeface="+mn-ea"/>
                <a:cs typeface="+mn-cs"/>
              </a:rPr>
              <a:t>Volume of base</a:t>
            </a:r>
          </a:p>
        </p:txBody>
      </p:sp>
      <p:sp>
        <p:nvSpPr>
          <p:cNvPr id="12" name="Content Placeholder 11">
            <a:extLst>
              <a:ext uri="{FF2B5EF4-FFF2-40B4-BE49-F238E27FC236}">
                <a16:creationId xmlns:a16="http://schemas.microsoft.com/office/drawing/2014/main" id="{EFD2D166-7284-45C4-9893-CDF72D706C24}"/>
              </a:ext>
            </a:extLst>
          </p:cNvPr>
          <p:cNvSpPr>
            <a:spLocks noGrp="1"/>
          </p:cNvSpPr>
          <p:nvPr>
            <p:ph sz="quarter" idx="16"/>
          </p:nvPr>
        </p:nvSpPr>
        <p:spPr>
          <a:xfrm>
            <a:off x="396956" y="4525120"/>
            <a:ext cx="2346422" cy="484564"/>
          </a:xfrm>
        </p:spPr>
        <p:txBody>
          <a:bodyPr anchor="ctr"/>
          <a:lstStyle/>
          <a:p>
            <a:pPr marL="0" indent="0">
              <a:spcBef>
                <a:spcPct val="0"/>
              </a:spcBef>
              <a:buNone/>
            </a:pPr>
            <a:r>
              <a:rPr lang="en-US" sz="2400" b="1" i="0" kern="1200" dirty="0">
                <a:ea typeface="MS PGothic" charset="-128"/>
                <a:cs typeface="+mn-cs"/>
              </a:rPr>
              <a:t>22.5 mL NaOH</a:t>
            </a:r>
            <a:endParaRPr lang="en-US" sz="2400" b="1" kern="1200" dirty="0">
              <a:ea typeface="MS PGothic" charset="-128"/>
              <a:cs typeface="+mn-cs"/>
            </a:endParaRPr>
          </a:p>
        </p:txBody>
      </p:sp>
      <p:sp>
        <p:nvSpPr>
          <p:cNvPr id="10" name="Content Placeholder 9">
            <a:extLst>
              <a:ext uri="{FF2B5EF4-FFF2-40B4-BE49-F238E27FC236}">
                <a16:creationId xmlns:a16="http://schemas.microsoft.com/office/drawing/2014/main" id="{B061E7AE-5D6A-41DD-BF32-1BC2E7D2D1F1}"/>
              </a:ext>
            </a:extLst>
          </p:cNvPr>
          <p:cNvSpPr>
            <a:spLocks noGrp="1"/>
          </p:cNvSpPr>
          <p:nvPr>
            <p:ph sz="quarter" idx="15"/>
          </p:nvPr>
        </p:nvSpPr>
        <p:spPr>
          <a:xfrm>
            <a:off x="6480712" y="3006365"/>
            <a:ext cx="1926136" cy="1152189"/>
          </a:xfrm>
        </p:spPr>
        <p:txBody>
          <a:bodyPr/>
          <a:lstStyle/>
          <a:p>
            <a:pPr marL="0" indent="0" algn="ctr" eaLnBrk="1" hangingPunct="1">
              <a:spcBef>
                <a:spcPct val="0"/>
              </a:spcBef>
              <a:buNone/>
              <a:defRPr/>
            </a:pPr>
            <a:r>
              <a:rPr lang="en-US" sz="2400" b="1" kern="1200" dirty="0">
                <a:solidFill>
                  <a:schemeClr val="accent4"/>
                </a:solidFill>
                <a:ea typeface="+mn-ea"/>
                <a:cs typeface="+mn-cs"/>
              </a:rPr>
              <a:t>M (</a:t>
            </a:r>
            <a:r>
              <a:rPr lang="en-US" sz="2400" b="1" i="0" kern="1200" dirty="0">
                <a:solidFill>
                  <a:schemeClr val="accent4"/>
                </a:solidFill>
                <a:ea typeface="+mn-ea"/>
                <a:cs typeface="+mn-cs"/>
              </a:rPr>
              <a:t>mol/L</a:t>
            </a:r>
            <a:r>
              <a:rPr lang="en-US" sz="2400" b="1" kern="1200" dirty="0">
                <a:solidFill>
                  <a:schemeClr val="accent4"/>
                </a:solidFill>
                <a:ea typeface="+mn-ea"/>
                <a:cs typeface="+mn-cs"/>
              </a:rPr>
              <a:t>) conversion factor</a:t>
            </a:r>
          </a:p>
        </p:txBody>
      </p:sp>
      <p:graphicFrame>
        <p:nvGraphicFramePr>
          <p:cNvPr id="2" name="Object 1">
            <a:extLst>
              <a:ext uri="{FF2B5EF4-FFF2-40B4-BE49-F238E27FC236}">
                <a16:creationId xmlns:a16="http://schemas.microsoft.com/office/drawing/2014/main" id="{4306EF5A-34C5-4236-AF59-911FC84F4BB5}"/>
              </a:ext>
            </a:extLst>
          </p:cNvPr>
          <p:cNvGraphicFramePr>
            <a:graphicFrameLocks noChangeAspect="1"/>
          </p:cNvGraphicFramePr>
          <p:nvPr>
            <p:extLst>
              <p:ext uri="{D42A27DB-BD31-4B8C-83A1-F6EECF244321}">
                <p14:modId xmlns:p14="http://schemas.microsoft.com/office/powerpoint/2010/main" val="1222452936"/>
              </p:ext>
            </p:extLst>
          </p:nvPr>
        </p:nvGraphicFramePr>
        <p:xfrm>
          <a:off x="3233738" y="4402138"/>
          <a:ext cx="4241800" cy="787400"/>
        </p:xfrm>
        <a:graphic>
          <a:graphicData uri="http://schemas.openxmlformats.org/presentationml/2006/ole">
            <mc:AlternateContent xmlns:mc="http://schemas.openxmlformats.org/markup-compatibility/2006">
              <mc:Choice xmlns:v="urn:schemas-microsoft-com:vml" Requires="v">
                <p:oleObj spid="_x0000_s31925" name="Equation" r:id="rId4" imgW="4241520" imgH="787320" progId="Equation.DSMT4">
                  <p:embed/>
                </p:oleObj>
              </mc:Choice>
              <mc:Fallback>
                <p:oleObj name="Equation" r:id="rId4" imgW="4241520" imgH="787320" progId="Equation.DSMT4">
                  <p:embed/>
                  <p:pic>
                    <p:nvPicPr>
                      <p:cNvPr id="0" name=""/>
                      <p:cNvPicPr/>
                      <p:nvPr/>
                    </p:nvPicPr>
                    <p:blipFill>
                      <a:blip r:embed="rId5"/>
                      <a:stretch>
                        <a:fillRect/>
                      </a:stretch>
                    </p:blipFill>
                    <p:spPr>
                      <a:xfrm>
                        <a:off x="3233738" y="4402138"/>
                        <a:ext cx="4241800" cy="787400"/>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E5A116C6-DE4F-41CD-8562-145F14D20AC5}"/>
              </a:ext>
            </a:extLst>
          </p:cNvPr>
          <p:cNvSpPr>
            <a:spLocks noGrp="1"/>
          </p:cNvSpPr>
          <p:nvPr>
            <p:ph sz="quarter" idx="14"/>
          </p:nvPr>
        </p:nvSpPr>
        <p:spPr>
          <a:xfrm>
            <a:off x="1373204" y="5496450"/>
            <a:ext cx="1549216" cy="722249"/>
          </a:xfrm>
        </p:spPr>
        <p:txBody>
          <a:bodyPr/>
          <a:lstStyle/>
          <a:p>
            <a:pPr marL="0" indent="0" algn="ctr" eaLnBrk="1" hangingPunct="1">
              <a:spcBef>
                <a:spcPct val="0"/>
              </a:spcBef>
              <a:buNone/>
              <a:defRPr/>
            </a:pPr>
            <a:r>
              <a:rPr lang="en-US" sz="2400" b="1" kern="1200" dirty="0">
                <a:solidFill>
                  <a:schemeClr val="tx2"/>
                </a:solidFill>
                <a:ea typeface="+mn-ea"/>
                <a:cs typeface="+mn-cs"/>
              </a:rPr>
              <a:t>Moles of base</a:t>
            </a:r>
          </a:p>
        </p:txBody>
      </p:sp>
      <p:sp>
        <p:nvSpPr>
          <p:cNvPr id="20" name="Content Placeholder 6">
            <a:extLst>
              <a:ext uri="{FF2B5EF4-FFF2-40B4-BE49-F238E27FC236}">
                <a16:creationId xmlns:a16="http://schemas.microsoft.com/office/drawing/2014/main" id="{09CB010B-22EC-4942-A25D-DEDD6ED8EB57}"/>
              </a:ext>
            </a:extLst>
          </p:cNvPr>
          <p:cNvSpPr>
            <a:spLocks noGrp="1"/>
          </p:cNvSpPr>
          <p:nvPr>
            <p:ph sz="quarter" idx="18"/>
          </p:nvPr>
        </p:nvSpPr>
        <p:spPr>
          <a:xfrm>
            <a:off x="581250" y="4988570"/>
            <a:ext cx="3233736" cy="486410"/>
          </a:xfrm>
        </p:spPr>
        <p:txBody>
          <a:bodyPr/>
          <a:lstStyle/>
          <a:p>
            <a:pPr marL="0" lvl="0" indent="0">
              <a:buNone/>
            </a:pPr>
            <a:r>
              <a:rPr lang="en-US" sz="2400" b="1" kern="1200" dirty="0">
                <a:solidFill>
                  <a:prstClr val="black"/>
                </a:solidFill>
                <a:ea typeface="MS PGothic" charset="-128"/>
                <a:cs typeface="+mn-cs"/>
              </a:rPr>
              <a:t>=</a:t>
            </a:r>
            <a:r>
              <a:rPr lang="en-US" sz="2400" b="1" i="0" kern="1200" dirty="0">
                <a:solidFill>
                  <a:prstClr val="black"/>
                </a:solidFill>
                <a:ea typeface="MS PGothic" charset="-128"/>
                <a:cs typeface="+mn-cs"/>
              </a:rPr>
              <a:t> 0.00225 mol NaOH</a:t>
            </a:r>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ACC4D3D7-49F7-4FFD-8A78-0EA568F68C0F}"/>
              </a:ext>
            </a:extLst>
          </p:cNvPr>
          <p:cNvSpPr>
            <a:spLocks noGrp="1"/>
          </p:cNvSpPr>
          <p:nvPr>
            <p:ph type="title"/>
          </p:nvPr>
        </p:nvSpPr>
        <p:spPr>
          <a:xfrm>
            <a:off x="2460457" y="347514"/>
            <a:ext cx="4223086" cy="533220"/>
          </a:xfrm>
        </p:spPr>
        <p:txBody>
          <a:bodyPr/>
          <a:lstStyle/>
          <a:p>
            <a:pPr eaLnBrk="1" hangingPunct="1"/>
            <a:r>
              <a:rPr lang="en-US" altLang="en-US" sz="3200" b="1" dirty="0">
                <a:ea typeface="MS PGothic" charset="-128"/>
                <a:cs typeface="ＭＳ Ｐゴシック" charset="-128"/>
              </a:rPr>
              <a:t>9.9	Titration (6)</a:t>
            </a:r>
            <a:endParaRPr lang="en-US" sz="3200" b="1" dirty="0">
              <a:ea typeface="MS PGothic" charset="-128"/>
              <a:cs typeface="ＭＳ Ｐゴシック" charset="-128"/>
            </a:endParaRPr>
          </a:p>
        </p:txBody>
      </p:sp>
      <p:sp>
        <p:nvSpPr>
          <p:cNvPr id="4" name="Content Placeholder 3">
            <a:extLst>
              <a:ext uri="{FF2B5EF4-FFF2-40B4-BE49-F238E27FC236}">
                <a16:creationId xmlns:a16="http://schemas.microsoft.com/office/drawing/2014/main" id="{0C299B58-70AE-41B7-B714-CCDB0B180492}"/>
              </a:ext>
            </a:extLst>
          </p:cNvPr>
          <p:cNvSpPr>
            <a:spLocks noGrp="1"/>
          </p:cNvSpPr>
          <p:nvPr>
            <p:ph sz="quarter" idx="10"/>
          </p:nvPr>
        </p:nvSpPr>
        <p:spPr>
          <a:xfrm>
            <a:off x="685800" y="1036638"/>
            <a:ext cx="7770813" cy="914400"/>
          </a:xfrm>
        </p:spPr>
        <p:txBody>
          <a:bodyPr/>
          <a:lstStyle/>
          <a:p>
            <a:pPr marL="0" indent="0" algn="ctr" eaLnBrk="1" hangingPunct="1">
              <a:spcBef>
                <a:spcPct val="0"/>
              </a:spcBef>
              <a:buNone/>
              <a:defRPr/>
            </a:pPr>
            <a:r>
              <a:rPr lang="en-US" sz="2400" b="1" kern="1200" dirty="0">
                <a:solidFill>
                  <a:schemeClr val="bg1"/>
                </a:solidFill>
                <a:ea typeface="+mn-ea"/>
                <a:cs typeface="+mn-cs"/>
              </a:rPr>
              <a:t>HOW TO Determine the Molarity of an Acid Solution</a:t>
            </a:r>
          </a:p>
          <a:p>
            <a:pPr marL="0" indent="0" algn="ctr" eaLnBrk="1" hangingPunct="1">
              <a:spcBef>
                <a:spcPct val="0"/>
              </a:spcBef>
              <a:buNone/>
              <a:defRPr/>
            </a:pPr>
            <a:r>
              <a:rPr lang="en-US" sz="2400" b="1" kern="1200" dirty="0">
                <a:solidFill>
                  <a:schemeClr val="bg1"/>
                </a:solidFill>
                <a:ea typeface="+mn-ea"/>
                <a:cs typeface="+mn-cs"/>
              </a:rPr>
              <a:t>from Titration</a:t>
            </a:r>
          </a:p>
        </p:txBody>
      </p:sp>
      <p:sp>
        <p:nvSpPr>
          <p:cNvPr id="5" name="Content Placeholder 4">
            <a:extLst>
              <a:ext uri="{FF2B5EF4-FFF2-40B4-BE49-F238E27FC236}">
                <a16:creationId xmlns:a16="http://schemas.microsoft.com/office/drawing/2014/main" id="{4942990B-4D85-429B-B266-CEFBE093D253}"/>
              </a:ext>
            </a:extLst>
          </p:cNvPr>
          <p:cNvSpPr>
            <a:spLocks noGrp="1"/>
          </p:cNvSpPr>
          <p:nvPr>
            <p:ph sz="quarter" idx="11"/>
          </p:nvPr>
        </p:nvSpPr>
        <p:spPr>
          <a:xfrm>
            <a:off x="836613" y="2084388"/>
            <a:ext cx="1358900" cy="427037"/>
          </a:xfrm>
        </p:spPr>
        <p:txBody>
          <a:bodyPr/>
          <a:lstStyle/>
          <a:p>
            <a:pPr marL="0" indent="0" algn="ctr" eaLnBrk="1" hangingPunct="1">
              <a:spcBef>
                <a:spcPct val="0"/>
              </a:spcBef>
              <a:buNone/>
              <a:defRPr/>
            </a:pPr>
            <a:r>
              <a:rPr lang="en-US" sz="2400" b="1" kern="1200" dirty="0">
                <a:solidFill>
                  <a:schemeClr val="bg1"/>
                </a:solidFill>
                <a:ea typeface="+mn-ea"/>
                <a:cs typeface="+mn-cs"/>
              </a:rPr>
              <a:t>Step [2]</a:t>
            </a:r>
          </a:p>
        </p:txBody>
      </p:sp>
      <p:sp>
        <p:nvSpPr>
          <p:cNvPr id="6" name="Content Placeholder 5">
            <a:extLst>
              <a:ext uri="{FF2B5EF4-FFF2-40B4-BE49-F238E27FC236}">
                <a16:creationId xmlns:a16="http://schemas.microsoft.com/office/drawing/2014/main" id="{AAAE5B93-73FA-4423-8E4B-E5B6D14DEFAE}"/>
              </a:ext>
            </a:extLst>
          </p:cNvPr>
          <p:cNvSpPr>
            <a:spLocks noGrp="1"/>
          </p:cNvSpPr>
          <p:nvPr>
            <p:ph sz="quarter" idx="12"/>
          </p:nvPr>
        </p:nvSpPr>
        <p:spPr>
          <a:xfrm>
            <a:off x="2267744" y="2000250"/>
            <a:ext cx="5832475" cy="1227584"/>
          </a:xfrm>
        </p:spPr>
        <p:txBody>
          <a:bodyPr/>
          <a:lstStyle/>
          <a:p>
            <a:pPr marL="0" indent="0" eaLnBrk="1" hangingPunct="1">
              <a:spcBef>
                <a:spcPct val="0"/>
              </a:spcBef>
              <a:buNone/>
            </a:pPr>
            <a:r>
              <a:rPr lang="en-US" altLang="en-US" sz="2400" b="1" kern="1200" dirty="0">
                <a:latin typeface="Arial" charset="0"/>
                <a:ea typeface="MS PGothic" charset="-128"/>
              </a:rPr>
              <a:t>Determine the number of moles of acid that react from the balanced chemical equation.</a:t>
            </a:r>
          </a:p>
        </p:txBody>
      </p:sp>
      <p:graphicFrame>
        <p:nvGraphicFramePr>
          <p:cNvPr id="16" name="Object 15">
            <a:extLst>
              <a:ext uri="{FF2B5EF4-FFF2-40B4-BE49-F238E27FC236}">
                <a16:creationId xmlns:a16="http://schemas.microsoft.com/office/drawing/2014/main" id="{542537BA-7FA0-44D8-BF67-955D0298599E}"/>
              </a:ext>
            </a:extLst>
          </p:cNvPr>
          <p:cNvGraphicFramePr>
            <a:graphicFrameLocks noChangeAspect="1"/>
          </p:cNvGraphicFramePr>
          <p:nvPr>
            <p:extLst>
              <p:ext uri="{D42A27DB-BD31-4B8C-83A1-F6EECF244321}">
                <p14:modId xmlns:p14="http://schemas.microsoft.com/office/powerpoint/2010/main" val="732420866"/>
              </p:ext>
            </p:extLst>
          </p:nvPr>
        </p:nvGraphicFramePr>
        <p:xfrm>
          <a:off x="1454150" y="3308350"/>
          <a:ext cx="5803900" cy="431800"/>
        </p:xfrm>
        <a:graphic>
          <a:graphicData uri="http://schemas.openxmlformats.org/presentationml/2006/ole">
            <mc:AlternateContent xmlns:mc="http://schemas.openxmlformats.org/markup-compatibility/2006">
              <mc:Choice xmlns:v="urn:schemas-microsoft-com:vml" Requires="v">
                <p:oleObj spid="_x0000_s33123" name="Equation" r:id="rId4" imgW="5803560" imgH="431640" progId="Equation.DSMT4">
                  <p:embed/>
                </p:oleObj>
              </mc:Choice>
              <mc:Fallback>
                <p:oleObj name="Equation" r:id="rId4" imgW="5803560" imgH="431640" progId="Equation.DSMT4">
                  <p:embed/>
                  <p:pic>
                    <p:nvPicPr>
                      <p:cNvPr id="0" name=""/>
                      <p:cNvPicPr/>
                      <p:nvPr/>
                    </p:nvPicPr>
                    <p:blipFill>
                      <a:blip r:embed="rId5"/>
                      <a:stretch>
                        <a:fillRect/>
                      </a:stretch>
                    </p:blipFill>
                    <p:spPr>
                      <a:xfrm>
                        <a:off x="1454150" y="3308350"/>
                        <a:ext cx="5803900" cy="431800"/>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D910926A-049C-4C8E-AED1-04D57A58C580}"/>
              </a:ext>
            </a:extLst>
          </p:cNvPr>
          <p:cNvSpPr>
            <a:spLocks noGrp="1"/>
          </p:cNvSpPr>
          <p:nvPr>
            <p:ph sz="quarter" idx="13"/>
          </p:nvPr>
        </p:nvSpPr>
        <p:spPr>
          <a:xfrm>
            <a:off x="836613" y="4521584"/>
            <a:ext cx="1439862" cy="850900"/>
          </a:xfrm>
        </p:spPr>
        <p:txBody>
          <a:bodyPr/>
          <a:lstStyle/>
          <a:p>
            <a:pPr marL="0" indent="0" algn="ctr" eaLnBrk="1" hangingPunct="1">
              <a:spcBef>
                <a:spcPct val="0"/>
              </a:spcBef>
              <a:buNone/>
              <a:defRPr/>
            </a:pPr>
            <a:r>
              <a:rPr lang="en-US" sz="2400" b="1" kern="1200" dirty="0">
                <a:solidFill>
                  <a:schemeClr val="tx2"/>
                </a:solidFill>
                <a:ea typeface="+mn-ea"/>
                <a:cs typeface="+mn-cs"/>
              </a:rPr>
              <a:t>Moles of base</a:t>
            </a:r>
          </a:p>
        </p:txBody>
      </p:sp>
      <p:sp>
        <p:nvSpPr>
          <p:cNvPr id="8" name="Content Placeholder 7">
            <a:extLst>
              <a:ext uri="{FF2B5EF4-FFF2-40B4-BE49-F238E27FC236}">
                <a16:creationId xmlns:a16="http://schemas.microsoft.com/office/drawing/2014/main" id="{E7FBB512-6EAA-4C75-A341-038D89F109BB}"/>
              </a:ext>
            </a:extLst>
          </p:cNvPr>
          <p:cNvSpPr>
            <a:spLocks noGrp="1"/>
          </p:cNvSpPr>
          <p:nvPr>
            <p:ph sz="quarter" idx="14"/>
          </p:nvPr>
        </p:nvSpPr>
        <p:spPr>
          <a:xfrm>
            <a:off x="3616325" y="4005263"/>
            <a:ext cx="1872729" cy="1223937"/>
          </a:xfrm>
        </p:spPr>
        <p:txBody>
          <a:bodyPr/>
          <a:lstStyle/>
          <a:p>
            <a:pPr marL="0" indent="0" algn="ctr" eaLnBrk="1" hangingPunct="1">
              <a:spcBef>
                <a:spcPct val="0"/>
              </a:spcBef>
              <a:buNone/>
              <a:defRPr/>
            </a:pPr>
            <a:r>
              <a:rPr lang="en-US" altLang="en-US" sz="2400" b="1" kern="1200" dirty="0">
                <a:solidFill>
                  <a:srgbClr val="BE0204"/>
                </a:solidFill>
                <a:latin typeface="Arial" pitchFamily="34" charset="0"/>
                <a:ea typeface="ＭＳ Ｐゴシック" pitchFamily="34" charset="-128"/>
                <a:cs typeface="+mn-cs"/>
              </a:rPr>
              <a:t>mole–mole conversion factor</a:t>
            </a:r>
          </a:p>
        </p:txBody>
      </p:sp>
      <p:sp>
        <p:nvSpPr>
          <p:cNvPr id="9" name="Content Placeholder 8">
            <a:extLst>
              <a:ext uri="{FF2B5EF4-FFF2-40B4-BE49-F238E27FC236}">
                <a16:creationId xmlns:a16="http://schemas.microsoft.com/office/drawing/2014/main" id="{820737B6-2CCF-485D-8C2A-D5797CCEA789}"/>
              </a:ext>
            </a:extLst>
          </p:cNvPr>
          <p:cNvSpPr>
            <a:spLocks noGrp="1"/>
          </p:cNvSpPr>
          <p:nvPr>
            <p:ph sz="quarter" idx="15"/>
          </p:nvPr>
        </p:nvSpPr>
        <p:spPr>
          <a:xfrm>
            <a:off x="6516688" y="4527550"/>
            <a:ext cx="1449387" cy="850900"/>
          </a:xfrm>
        </p:spPr>
        <p:txBody>
          <a:bodyPr/>
          <a:lstStyle/>
          <a:p>
            <a:pPr marL="0" indent="0" algn="ctr" eaLnBrk="1" hangingPunct="1">
              <a:spcBef>
                <a:spcPct val="0"/>
              </a:spcBef>
              <a:buNone/>
              <a:defRPr/>
            </a:pPr>
            <a:r>
              <a:rPr lang="en-US" sz="2400" b="1" kern="1200" dirty="0">
                <a:solidFill>
                  <a:schemeClr val="tx2"/>
                </a:solidFill>
                <a:ea typeface="+mn-ea"/>
                <a:cs typeface="+mn-cs"/>
              </a:rPr>
              <a:t>Moles of acid</a:t>
            </a:r>
          </a:p>
        </p:txBody>
      </p:sp>
      <p:graphicFrame>
        <p:nvGraphicFramePr>
          <p:cNvPr id="3" name="Object 2">
            <a:extLst>
              <a:ext uri="{FF2B5EF4-FFF2-40B4-BE49-F238E27FC236}">
                <a16:creationId xmlns:a16="http://schemas.microsoft.com/office/drawing/2014/main" id="{BC58C17D-CF2B-47C2-A645-F31D26DB9334}"/>
              </a:ext>
            </a:extLst>
          </p:cNvPr>
          <p:cNvGraphicFramePr>
            <a:graphicFrameLocks noChangeAspect="1"/>
          </p:cNvGraphicFramePr>
          <p:nvPr>
            <p:extLst>
              <p:ext uri="{D42A27DB-BD31-4B8C-83A1-F6EECF244321}">
                <p14:modId xmlns:p14="http://schemas.microsoft.com/office/powerpoint/2010/main" val="2554213105"/>
              </p:ext>
            </p:extLst>
          </p:nvPr>
        </p:nvGraphicFramePr>
        <p:xfrm>
          <a:off x="469900" y="5722938"/>
          <a:ext cx="7404100" cy="787400"/>
        </p:xfrm>
        <a:graphic>
          <a:graphicData uri="http://schemas.openxmlformats.org/presentationml/2006/ole">
            <mc:AlternateContent xmlns:mc="http://schemas.openxmlformats.org/markup-compatibility/2006">
              <mc:Choice xmlns:v="urn:schemas-microsoft-com:vml" Requires="v">
                <p:oleObj spid="_x0000_s33124" name="Equation" r:id="rId6" imgW="7403760" imgH="787320" progId="Equation.DSMT4">
                  <p:embed/>
                </p:oleObj>
              </mc:Choice>
              <mc:Fallback>
                <p:oleObj name="Equation" r:id="rId6" imgW="7403760" imgH="787320" progId="Equation.DSMT4">
                  <p:embed/>
                  <p:pic>
                    <p:nvPicPr>
                      <p:cNvPr id="0" name=""/>
                      <p:cNvPicPr/>
                      <p:nvPr/>
                    </p:nvPicPr>
                    <p:blipFill>
                      <a:blip r:embed="rId7"/>
                      <a:stretch>
                        <a:fillRect/>
                      </a:stretch>
                    </p:blipFill>
                    <p:spPr>
                      <a:xfrm>
                        <a:off x="469900" y="5722938"/>
                        <a:ext cx="7404100" cy="787400"/>
                      </a:xfrm>
                      <a:prstGeom prst="rect">
                        <a:avLst/>
                      </a:prstGeom>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82079"/>
            <a:ext cx="8229600" cy="440677"/>
          </a:xfrm>
        </p:spPr>
        <p:txBody>
          <a:bodyPr/>
          <a:lstStyle/>
          <a:p>
            <a:r>
              <a:rPr lang="en-US" altLang="en-US" sz="3200" b="1" dirty="0">
                <a:ea typeface="MS PGothic" charset="-128"/>
                <a:cs typeface="ＭＳ Ｐゴシック" charset="-128"/>
              </a:rPr>
              <a:t>9.1	Introduction to Acids and Bases (5)</a:t>
            </a:r>
            <a:endParaRPr lang="en-GB" sz="3200" b="1" dirty="0">
              <a:ea typeface="MS PGothic" charset="-128"/>
              <a:cs typeface="ＭＳ Ｐゴシック" charset="-128"/>
            </a:endParaRPr>
          </a:p>
        </p:txBody>
      </p:sp>
      <p:sp>
        <p:nvSpPr>
          <p:cNvPr id="10" name="Content Placeholder 6"/>
          <p:cNvSpPr>
            <a:spLocks noGrp="1"/>
          </p:cNvSpPr>
          <p:nvPr>
            <p:ph sz="quarter" idx="10"/>
          </p:nvPr>
        </p:nvSpPr>
        <p:spPr>
          <a:xfrm>
            <a:off x="2268893" y="890500"/>
            <a:ext cx="4718685" cy="433003"/>
          </a:xfrm>
          <a:noFill/>
        </p:spPr>
        <p:txBody>
          <a:bodyPr anchor="ctr"/>
          <a:lstStyle/>
          <a:p>
            <a:pPr marL="457200" indent="-457200" algn="ctr" eaLnBrk="1" hangingPunct="1">
              <a:spcBef>
                <a:spcPct val="0"/>
              </a:spcBef>
              <a:buFont typeface="+mj-lt"/>
              <a:buAutoNum type="alphaUcPeriod"/>
            </a:pPr>
            <a:r>
              <a:rPr lang="en-US" altLang="en-US" sz="2800" b="1" dirty="0" err="1">
                <a:solidFill>
                  <a:schemeClr val="tx2"/>
                </a:solidFill>
                <a:latin typeface="+mj-lt"/>
                <a:ea typeface="MS PGothic" charset="-128"/>
                <a:cs typeface="ＭＳ Ｐゴシック" charset="-128"/>
              </a:rPr>
              <a:t>Brønsted</a:t>
            </a:r>
            <a:r>
              <a:rPr lang="en-US" altLang="en-US" sz="2800" b="1" dirty="0">
                <a:solidFill>
                  <a:schemeClr val="tx2"/>
                </a:solidFill>
                <a:latin typeface="+mj-lt"/>
                <a:ea typeface="MS PGothic" charset="-128"/>
                <a:cs typeface="ＭＳ Ｐゴシック" charset="-128"/>
              </a:rPr>
              <a:t>–Lowry Acids</a:t>
            </a:r>
          </a:p>
        </p:txBody>
      </p:sp>
      <p:sp>
        <p:nvSpPr>
          <p:cNvPr id="11" name="Content Placeholder 8"/>
          <p:cNvSpPr>
            <a:spLocks noGrp="1"/>
          </p:cNvSpPr>
          <p:nvPr>
            <p:ph sz="quarter" idx="11"/>
          </p:nvPr>
        </p:nvSpPr>
        <p:spPr>
          <a:xfrm>
            <a:off x="443345" y="1926649"/>
            <a:ext cx="8578850" cy="804392"/>
          </a:xfrm>
        </p:spPr>
        <p:txBody>
          <a:bodyPr anchor="ctr"/>
          <a:lstStyle/>
          <a:p>
            <a:pPr marL="0" indent="0" eaLnBrk="1" hangingPunct="1">
              <a:spcBef>
                <a:spcPct val="0"/>
              </a:spcBef>
              <a:buNone/>
            </a:pPr>
            <a:r>
              <a:rPr lang="en-US" altLang="en-US" sz="2400" b="1" kern="1200" dirty="0">
                <a:latin typeface="Arial" charset="0"/>
                <a:ea typeface="MS PGothic" charset="-128"/>
                <a:cs typeface="ＭＳ Ｐゴシック" charset="-128"/>
              </a:rPr>
              <a:t>The names of common acids are derived from the anions formed when they dissolve in water.</a:t>
            </a:r>
          </a:p>
        </p:txBody>
      </p:sp>
      <p:sp>
        <p:nvSpPr>
          <p:cNvPr id="12" name="Content Placeholder 10"/>
          <p:cNvSpPr>
            <a:spLocks noGrp="1"/>
          </p:cNvSpPr>
          <p:nvPr>
            <p:ph sz="quarter" idx="12"/>
          </p:nvPr>
        </p:nvSpPr>
        <p:spPr>
          <a:xfrm>
            <a:off x="625007" y="3212976"/>
            <a:ext cx="8015967" cy="814618"/>
          </a:xfrm>
        </p:spPr>
        <p:txBody>
          <a:bodyPr anchor="ctr"/>
          <a:lstStyle/>
          <a:p>
            <a:pPr marL="0" indent="0" algn="ctr" eaLnBrk="1" hangingPunct="1">
              <a:spcBef>
                <a:spcPct val="0"/>
              </a:spcBef>
              <a:buFontTx/>
              <a:buNone/>
            </a:pPr>
            <a:r>
              <a:rPr lang="en-US" altLang="en-US" sz="2400" b="1" dirty="0"/>
              <a:t>Anions whose names end in </a:t>
            </a:r>
            <a:r>
              <a:rPr lang="en-US" altLang="en-US" sz="2400" b="1" i="1" dirty="0">
                <a:solidFill>
                  <a:srgbClr val="3366FF"/>
                </a:solidFill>
              </a:rPr>
              <a:t>–ide</a:t>
            </a:r>
            <a:r>
              <a:rPr lang="en-US" altLang="en-US" sz="2400" b="1" dirty="0"/>
              <a:t>, add the prefix </a:t>
            </a:r>
            <a:r>
              <a:rPr lang="en-US" altLang="en-US" sz="2400" b="1" i="1" dirty="0">
                <a:solidFill>
                  <a:srgbClr val="D90000"/>
                </a:solidFill>
              </a:rPr>
              <a:t>hydro</a:t>
            </a:r>
            <a:r>
              <a:rPr lang="en-US" altLang="en-US" sz="2400" b="1" dirty="0"/>
              <a:t> and change the </a:t>
            </a:r>
            <a:r>
              <a:rPr lang="en-US" altLang="en-US" sz="2400" b="1" i="1" dirty="0">
                <a:solidFill>
                  <a:srgbClr val="3366FF"/>
                </a:solidFill>
              </a:rPr>
              <a:t>–ide</a:t>
            </a:r>
            <a:r>
              <a:rPr lang="en-US" altLang="en-US" sz="2400" b="1" dirty="0">
                <a:solidFill>
                  <a:srgbClr val="3366FF"/>
                </a:solidFill>
              </a:rPr>
              <a:t> </a:t>
            </a:r>
            <a:r>
              <a:rPr lang="en-US" altLang="en-US" sz="2400" b="1" dirty="0"/>
              <a:t>ending to </a:t>
            </a:r>
            <a:r>
              <a:rPr lang="en-US" altLang="en-US" sz="2400" b="1" i="1" dirty="0">
                <a:solidFill>
                  <a:srgbClr val="D90000"/>
                </a:solidFill>
              </a:rPr>
              <a:t>–</a:t>
            </a:r>
            <a:r>
              <a:rPr lang="en-US" altLang="en-US" sz="2400" b="1" i="1" dirty="0" err="1">
                <a:solidFill>
                  <a:srgbClr val="D90000"/>
                </a:solidFill>
              </a:rPr>
              <a:t>ic</a:t>
            </a:r>
            <a:r>
              <a:rPr lang="en-US" altLang="en-US" sz="2400" b="1" i="1" dirty="0">
                <a:solidFill>
                  <a:srgbClr val="D90000"/>
                </a:solidFill>
              </a:rPr>
              <a:t> acid</a:t>
            </a:r>
            <a:r>
              <a:rPr lang="en-US" altLang="en-US" sz="2400" b="1" dirty="0"/>
              <a:t>.</a:t>
            </a:r>
          </a:p>
        </p:txBody>
      </p:sp>
      <p:graphicFrame>
        <p:nvGraphicFramePr>
          <p:cNvPr id="5" name="Object 4">
            <a:extLst>
              <a:ext uri="{FF2B5EF4-FFF2-40B4-BE49-F238E27FC236}">
                <a16:creationId xmlns:a16="http://schemas.microsoft.com/office/drawing/2014/main" id="{F58B276F-8022-4D31-8A7E-531264109310}"/>
              </a:ext>
            </a:extLst>
          </p:cNvPr>
          <p:cNvGraphicFramePr>
            <a:graphicFrameLocks noChangeAspect="1"/>
          </p:cNvGraphicFramePr>
          <p:nvPr>
            <p:extLst>
              <p:ext uri="{D42A27DB-BD31-4B8C-83A1-F6EECF244321}">
                <p14:modId xmlns:p14="http://schemas.microsoft.com/office/powerpoint/2010/main" val="2514241372"/>
              </p:ext>
            </p:extLst>
          </p:nvPr>
        </p:nvGraphicFramePr>
        <p:xfrm>
          <a:off x="2244725" y="4568825"/>
          <a:ext cx="4254500" cy="863600"/>
        </p:xfrm>
        <a:graphic>
          <a:graphicData uri="http://schemas.openxmlformats.org/presentationml/2006/ole">
            <mc:AlternateContent xmlns:mc="http://schemas.openxmlformats.org/markup-compatibility/2006">
              <mc:Choice xmlns:v="urn:schemas-microsoft-com:vml" Requires="v">
                <p:oleObj spid="_x0000_s2425" name="Equation" r:id="rId4" imgW="4254480" imgH="863280" progId="Equation.DSMT4">
                  <p:embed/>
                </p:oleObj>
              </mc:Choice>
              <mc:Fallback>
                <p:oleObj name="Equation" r:id="rId4" imgW="4254480" imgH="863280" progId="Equation.DSMT4">
                  <p:embed/>
                  <p:pic>
                    <p:nvPicPr>
                      <p:cNvPr id="0" name=""/>
                      <p:cNvPicPr/>
                      <p:nvPr/>
                    </p:nvPicPr>
                    <p:blipFill>
                      <a:blip r:embed="rId5"/>
                      <a:stretch>
                        <a:fillRect/>
                      </a:stretch>
                    </p:blipFill>
                    <p:spPr>
                      <a:xfrm>
                        <a:off x="2244725" y="4568825"/>
                        <a:ext cx="4254500" cy="863600"/>
                      </a:xfrm>
                      <a:prstGeom prst="rect">
                        <a:avLst/>
                      </a:prstGeom>
                    </p:spPr>
                  </p:pic>
                </p:oleObj>
              </mc:Fallback>
            </mc:AlternateContent>
          </a:graphicData>
        </a:graphic>
      </p:graphicFrame>
    </p:spTree>
    <p:extLst>
      <p:ext uri="{BB962C8B-B14F-4D97-AF65-F5344CB8AC3E}">
        <p14:creationId xmlns:p14="http://schemas.microsoft.com/office/powerpoint/2010/main" val="12158023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6897D82-6B1C-46F4-9BDF-3A78FE0BE221}"/>
              </a:ext>
            </a:extLst>
          </p:cNvPr>
          <p:cNvSpPr>
            <a:spLocks noGrp="1"/>
          </p:cNvSpPr>
          <p:nvPr>
            <p:ph type="title"/>
          </p:nvPr>
        </p:nvSpPr>
        <p:spPr>
          <a:xfrm>
            <a:off x="2460457" y="385614"/>
            <a:ext cx="4223086" cy="440677"/>
          </a:xfrm>
        </p:spPr>
        <p:txBody>
          <a:bodyPr/>
          <a:lstStyle/>
          <a:p>
            <a:pPr eaLnBrk="1" hangingPunct="1"/>
            <a:r>
              <a:rPr lang="en-US" altLang="en-US" sz="3200" b="1" dirty="0">
                <a:ea typeface="MS PGothic" charset="-128"/>
              </a:rPr>
              <a:t>9.9	Titration (7)</a:t>
            </a:r>
            <a:endParaRPr lang="en-US" sz="3200" b="1" dirty="0">
              <a:ea typeface="MS PGothic" charset="-128"/>
            </a:endParaRPr>
          </a:p>
        </p:txBody>
      </p:sp>
      <p:sp>
        <p:nvSpPr>
          <p:cNvPr id="3" name="Content Placeholder 2">
            <a:extLst>
              <a:ext uri="{FF2B5EF4-FFF2-40B4-BE49-F238E27FC236}">
                <a16:creationId xmlns:a16="http://schemas.microsoft.com/office/drawing/2014/main" id="{8049A4F3-5AE0-47B3-8FD8-26650E2E8FC8}"/>
              </a:ext>
            </a:extLst>
          </p:cNvPr>
          <p:cNvSpPr>
            <a:spLocks noGrp="1"/>
          </p:cNvSpPr>
          <p:nvPr>
            <p:ph sz="quarter" idx="10"/>
          </p:nvPr>
        </p:nvSpPr>
        <p:spPr>
          <a:xfrm>
            <a:off x="740718" y="1039778"/>
            <a:ext cx="7663998" cy="870021"/>
          </a:xfrm>
        </p:spPr>
        <p:txBody>
          <a:bodyPr/>
          <a:lstStyle/>
          <a:p>
            <a:pPr marL="0" indent="0" algn="ctr" eaLnBrk="1" hangingPunct="1">
              <a:spcBef>
                <a:spcPct val="0"/>
              </a:spcBef>
              <a:buNone/>
              <a:defRPr/>
            </a:pPr>
            <a:r>
              <a:rPr lang="en-US" sz="2400" b="1" kern="1200" dirty="0">
                <a:solidFill>
                  <a:schemeClr val="bg1"/>
                </a:solidFill>
                <a:ea typeface="+mn-ea"/>
                <a:cs typeface="+mn-cs"/>
              </a:rPr>
              <a:t>HOW TO Determine the Molarity of an Acid Solution</a:t>
            </a:r>
          </a:p>
          <a:p>
            <a:pPr marL="0" indent="0" algn="ctr" eaLnBrk="1" hangingPunct="1">
              <a:spcBef>
                <a:spcPct val="0"/>
              </a:spcBef>
              <a:buNone/>
              <a:defRPr/>
            </a:pPr>
            <a:r>
              <a:rPr lang="en-US" sz="2400" b="1" kern="1200" dirty="0">
                <a:solidFill>
                  <a:schemeClr val="bg1"/>
                </a:solidFill>
                <a:ea typeface="+mn-ea"/>
                <a:cs typeface="+mn-cs"/>
              </a:rPr>
              <a:t>from Titration</a:t>
            </a:r>
          </a:p>
        </p:txBody>
      </p:sp>
      <p:sp>
        <p:nvSpPr>
          <p:cNvPr id="4" name="Content Placeholder 3">
            <a:extLst>
              <a:ext uri="{FF2B5EF4-FFF2-40B4-BE49-F238E27FC236}">
                <a16:creationId xmlns:a16="http://schemas.microsoft.com/office/drawing/2014/main" id="{BD1B3882-31F0-4647-B3C5-437A57EAF5C6}"/>
              </a:ext>
            </a:extLst>
          </p:cNvPr>
          <p:cNvSpPr>
            <a:spLocks noGrp="1"/>
          </p:cNvSpPr>
          <p:nvPr>
            <p:ph sz="quarter" idx="11"/>
          </p:nvPr>
        </p:nvSpPr>
        <p:spPr>
          <a:xfrm>
            <a:off x="836613" y="2095500"/>
            <a:ext cx="1358900" cy="511175"/>
          </a:xfrm>
        </p:spPr>
        <p:txBody>
          <a:bodyPr/>
          <a:lstStyle/>
          <a:p>
            <a:pPr marL="0" indent="0" algn="ctr" eaLnBrk="1" hangingPunct="1">
              <a:spcBef>
                <a:spcPct val="0"/>
              </a:spcBef>
              <a:buNone/>
              <a:defRPr/>
            </a:pPr>
            <a:r>
              <a:rPr lang="en-US" sz="2400" b="1" kern="1200" dirty="0">
                <a:solidFill>
                  <a:schemeClr val="bg1"/>
                </a:solidFill>
                <a:ea typeface="+mn-ea"/>
                <a:cs typeface="+mn-cs"/>
              </a:rPr>
              <a:t>Step [3]</a:t>
            </a:r>
          </a:p>
        </p:txBody>
      </p:sp>
      <p:sp>
        <p:nvSpPr>
          <p:cNvPr id="5" name="Content Placeholder 4">
            <a:extLst>
              <a:ext uri="{FF2B5EF4-FFF2-40B4-BE49-F238E27FC236}">
                <a16:creationId xmlns:a16="http://schemas.microsoft.com/office/drawing/2014/main" id="{00F4518A-BD01-4D55-B72B-C1C7510B82D0}"/>
              </a:ext>
            </a:extLst>
          </p:cNvPr>
          <p:cNvSpPr>
            <a:spLocks noGrp="1"/>
          </p:cNvSpPr>
          <p:nvPr>
            <p:ph sz="quarter" idx="12"/>
          </p:nvPr>
        </p:nvSpPr>
        <p:spPr>
          <a:xfrm>
            <a:off x="2429511" y="2009198"/>
            <a:ext cx="5867855" cy="1153678"/>
          </a:xfrm>
        </p:spPr>
        <p:txBody>
          <a:bodyPr/>
          <a:lstStyle/>
          <a:p>
            <a:pPr marL="0" indent="0" eaLnBrk="1" hangingPunct="1">
              <a:spcBef>
                <a:spcPct val="0"/>
              </a:spcBef>
              <a:buNone/>
            </a:pPr>
            <a:r>
              <a:rPr lang="en-US" altLang="en-US" sz="2400" b="1" kern="1200" dirty="0">
                <a:latin typeface="Arial" charset="0"/>
                <a:ea typeface="MS PGothic" charset="-128"/>
              </a:rPr>
              <a:t>Determine the molarity of the acid from the number of moles and the known volume.</a:t>
            </a:r>
          </a:p>
        </p:txBody>
      </p:sp>
      <p:graphicFrame>
        <p:nvGraphicFramePr>
          <p:cNvPr id="2" name="Object 1">
            <a:extLst>
              <a:ext uri="{FF2B5EF4-FFF2-40B4-BE49-F238E27FC236}">
                <a16:creationId xmlns:a16="http://schemas.microsoft.com/office/drawing/2014/main" id="{58B7AA95-281B-42C5-895F-7D850C308237}"/>
              </a:ext>
            </a:extLst>
          </p:cNvPr>
          <p:cNvGraphicFramePr>
            <a:graphicFrameLocks noChangeAspect="1"/>
          </p:cNvGraphicFramePr>
          <p:nvPr>
            <p:extLst>
              <p:ext uri="{D42A27DB-BD31-4B8C-83A1-F6EECF244321}">
                <p14:modId xmlns:p14="http://schemas.microsoft.com/office/powerpoint/2010/main" val="2897888305"/>
              </p:ext>
            </p:extLst>
          </p:nvPr>
        </p:nvGraphicFramePr>
        <p:xfrm>
          <a:off x="179125" y="3335338"/>
          <a:ext cx="7175500" cy="800100"/>
        </p:xfrm>
        <a:graphic>
          <a:graphicData uri="http://schemas.openxmlformats.org/presentationml/2006/ole">
            <mc:AlternateContent xmlns:mc="http://schemas.openxmlformats.org/markup-compatibility/2006">
              <mc:Choice xmlns:v="urn:schemas-microsoft-com:vml" Requires="v">
                <p:oleObj spid="_x0000_s38027" name="Equation" r:id="rId4" imgW="7175160" imgH="799920" progId="Equation.DSMT4">
                  <p:embed/>
                </p:oleObj>
              </mc:Choice>
              <mc:Fallback>
                <p:oleObj name="Equation" r:id="rId4" imgW="7175160" imgH="799920" progId="Equation.DSMT4">
                  <p:embed/>
                  <p:pic>
                    <p:nvPicPr>
                      <p:cNvPr id="0" name=""/>
                      <p:cNvPicPr/>
                      <p:nvPr/>
                    </p:nvPicPr>
                    <p:blipFill>
                      <a:blip r:embed="rId5"/>
                      <a:stretch>
                        <a:fillRect/>
                      </a:stretch>
                    </p:blipFill>
                    <p:spPr>
                      <a:xfrm>
                        <a:off x="179125" y="3335338"/>
                        <a:ext cx="7175500" cy="800100"/>
                      </a:xfrm>
                      <a:prstGeom prst="rect">
                        <a:avLst/>
                      </a:prstGeom>
                    </p:spPr>
                  </p:pic>
                </p:oleObj>
              </mc:Fallback>
            </mc:AlternateContent>
          </a:graphicData>
        </a:graphic>
      </p:graphicFrame>
      <p:sp>
        <p:nvSpPr>
          <p:cNvPr id="18" name="Content Placeholder 29">
            <a:extLst>
              <a:ext uri="{FF2B5EF4-FFF2-40B4-BE49-F238E27FC236}">
                <a16:creationId xmlns:a16="http://schemas.microsoft.com/office/drawing/2014/main" id="{1E4971C1-DA5A-4F54-84A3-A1000D8979DF}"/>
              </a:ext>
            </a:extLst>
          </p:cNvPr>
          <p:cNvSpPr>
            <a:spLocks noGrp="1"/>
          </p:cNvSpPr>
          <p:nvPr>
            <p:ph sz="quarter" idx="15"/>
          </p:nvPr>
        </p:nvSpPr>
        <p:spPr>
          <a:xfrm>
            <a:off x="6427411" y="3799706"/>
            <a:ext cx="2695607" cy="403225"/>
          </a:xfrm>
        </p:spPr>
        <p:txBody>
          <a:bodyPr/>
          <a:lstStyle/>
          <a:p>
            <a:pPr marL="0" indent="0" eaLnBrk="1" hangingPunct="1">
              <a:spcBef>
                <a:spcPct val="0"/>
              </a:spcBef>
              <a:buNone/>
            </a:pPr>
            <a:r>
              <a:rPr lang="en-US" altLang="en-US" sz="2400" b="1" kern="1200" dirty="0">
                <a:solidFill>
                  <a:srgbClr val="D90000"/>
                </a:solidFill>
                <a:latin typeface="Arial" charset="0"/>
                <a:ea typeface="MS PGothic" charset="-128"/>
              </a:rPr>
              <a:t>3 sig. fig. Answer</a:t>
            </a:r>
          </a:p>
        </p:txBody>
      </p:sp>
      <p:sp>
        <p:nvSpPr>
          <p:cNvPr id="7" name="Content Placeholder 6">
            <a:extLst>
              <a:ext uri="{FF2B5EF4-FFF2-40B4-BE49-F238E27FC236}">
                <a16:creationId xmlns:a16="http://schemas.microsoft.com/office/drawing/2014/main" id="{9F2522A8-9F65-4B8D-86FB-5139457A3FBC}"/>
              </a:ext>
            </a:extLst>
          </p:cNvPr>
          <p:cNvSpPr>
            <a:spLocks noGrp="1"/>
          </p:cNvSpPr>
          <p:nvPr>
            <p:ph sz="quarter" idx="14"/>
          </p:nvPr>
        </p:nvSpPr>
        <p:spPr>
          <a:xfrm>
            <a:off x="4676775" y="4195763"/>
            <a:ext cx="1838325" cy="1216025"/>
          </a:xfrm>
        </p:spPr>
        <p:txBody>
          <a:bodyPr/>
          <a:lstStyle/>
          <a:p>
            <a:pPr marL="0" indent="0" algn="ctr" eaLnBrk="1" hangingPunct="1">
              <a:spcBef>
                <a:spcPct val="0"/>
              </a:spcBef>
              <a:buNone/>
              <a:defRPr/>
            </a:pPr>
            <a:r>
              <a:rPr lang="en-US" altLang="en-US" sz="2400" b="1" kern="1200" dirty="0">
                <a:solidFill>
                  <a:srgbClr val="BE0204"/>
                </a:solidFill>
                <a:latin typeface="Arial" pitchFamily="34" charset="0"/>
                <a:ea typeface="ＭＳ Ｐゴシック" pitchFamily="34" charset="-128"/>
                <a:cs typeface="+mn-cs"/>
              </a:rPr>
              <a:t>mL—L </a:t>
            </a:r>
            <a:r>
              <a:rPr lang="en-US" altLang="en-US" sz="2400" b="1" kern="1200" dirty="0" err="1">
                <a:solidFill>
                  <a:srgbClr val="BE0204"/>
                </a:solidFill>
                <a:latin typeface="Arial" pitchFamily="34" charset="0"/>
                <a:ea typeface="ＭＳ Ｐゴシック" pitchFamily="34" charset="-128"/>
                <a:cs typeface="+mn-cs"/>
              </a:rPr>
              <a:t>conversionfactor</a:t>
            </a:r>
            <a:endParaRPr lang="en-US" altLang="en-US" sz="2400" b="1" kern="1200" dirty="0">
              <a:solidFill>
                <a:srgbClr val="BE0204"/>
              </a:solidFill>
              <a:latin typeface="Arial" pitchFamily="34" charset="0"/>
              <a:ea typeface="ＭＳ Ｐゴシック" pitchFamily="34" charset="-128"/>
              <a:cs typeface="+mn-cs"/>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1273" y="361684"/>
            <a:ext cx="3702772" cy="484745"/>
          </a:xfrm>
        </p:spPr>
        <p:txBody>
          <a:bodyPr/>
          <a:lstStyle/>
          <a:p>
            <a:pPr eaLnBrk="1" hangingPunct="1"/>
            <a:r>
              <a:rPr lang="en-US" altLang="en-US" sz="3200" b="1" dirty="0">
                <a:ea typeface="MS PGothic" charset="-128"/>
                <a:cs typeface="ＭＳ Ｐゴシック" charset="-128"/>
              </a:rPr>
              <a:t>9.10	Buffers (1)</a:t>
            </a:r>
            <a:endParaRPr lang="en-GB" sz="3200" b="1" dirty="0">
              <a:ea typeface="MS PGothic" charset="-128"/>
              <a:cs typeface="ＭＳ Ｐゴシック" charset="-128"/>
            </a:endParaRPr>
          </a:p>
        </p:txBody>
      </p:sp>
      <p:sp>
        <p:nvSpPr>
          <p:cNvPr id="11" name="Content Placeholder 6"/>
          <p:cNvSpPr>
            <a:spLocks noGrp="1"/>
          </p:cNvSpPr>
          <p:nvPr>
            <p:ph sz="quarter" idx="10"/>
          </p:nvPr>
        </p:nvSpPr>
        <p:spPr>
          <a:xfrm>
            <a:off x="830723" y="1038125"/>
            <a:ext cx="7884446" cy="1939593"/>
          </a:xfrm>
          <a:noFill/>
        </p:spPr>
        <p:txBody>
          <a:bodyPr/>
          <a:lstStyle/>
          <a:p>
            <a:pPr marL="0" indent="0" eaLnBrk="1" hangingPunct="1">
              <a:spcBef>
                <a:spcPct val="0"/>
              </a:spcBef>
              <a:spcAft>
                <a:spcPts val="0"/>
              </a:spcAft>
              <a:buFontTx/>
              <a:buNone/>
            </a:pPr>
            <a:r>
              <a:rPr lang="en-US" altLang="en-US" sz="2400" b="1" dirty="0"/>
              <a:t>A </a:t>
            </a:r>
            <a:r>
              <a:rPr lang="en-US" altLang="en-US" sz="2400" b="1" dirty="0">
                <a:solidFill>
                  <a:srgbClr val="3366FF"/>
                </a:solidFill>
              </a:rPr>
              <a:t>buffer </a:t>
            </a:r>
            <a:r>
              <a:rPr lang="en-US" altLang="en-US" sz="2400" b="1" dirty="0"/>
              <a:t>is a solution whose </a:t>
            </a:r>
            <a:r>
              <a:rPr lang="en-US" altLang="en-US" sz="2400" b="1" dirty="0">
                <a:solidFill>
                  <a:srgbClr val="3366FF"/>
                </a:solidFill>
              </a:rPr>
              <a:t>pH changes very little</a:t>
            </a:r>
          </a:p>
          <a:p>
            <a:pPr marL="0" indent="0" eaLnBrk="1" hangingPunct="1">
              <a:spcBef>
                <a:spcPct val="0"/>
              </a:spcBef>
              <a:spcAft>
                <a:spcPts val="2800"/>
              </a:spcAft>
              <a:buFontTx/>
              <a:buNone/>
            </a:pPr>
            <a:r>
              <a:rPr lang="en-US" altLang="en-US" sz="2400" b="1" dirty="0"/>
              <a:t>when acid or base is added.</a:t>
            </a:r>
          </a:p>
          <a:p>
            <a:pPr marL="0" indent="0" eaLnBrk="1" hangingPunct="1">
              <a:spcBef>
                <a:spcPct val="0"/>
              </a:spcBef>
              <a:spcAft>
                <a:spcPts val="1500"/>
              </a:spcAft>
              <a:buFontTx/>
              <a:buNone/>
            </a:pPr>
            <a:r>
              <a:rPr lang="en-US" altLang="en-US" sz="2400" b="1" dirty="0"/>
              <a:t>Most buffers are solutions composed of roughly equal amounts of:</a:t>
            </a:r>
          </a:p>
        </p:txBody>
      </p:sp>
      <p:sp>
        <p:nvSpPr>
          <p:cNvPr id="12" name="Content Placeholder 8"/>
          <p:cNvSpPr>
            <a:spLocks noGrp="1"/>
          </p:cNvSpPr>
          <p:nvPr>
            <p:ph sz="quarter" idx="11"/>
          </p:nvPr>
        </p:nvSpPr>
        <p:spPr>
          <a:xfrm>
            <a:off x="1533150" y="3040494"/>
            <a:ext cx="5142462" cy="1012851"/>
          </a:xfrm>
        </p:spPr>
        <p:txBody>
          <a:bodyPr/>
          <a:lstStyle/>
          <a:p>
            <a:pPr marL="228600" indent="-228600" eaLnBrk="1" hangingPunct="1">
              <a:spcBef>
                <a:spcPct val="0"/>
              </a:spcBef>
              <a:spcAft>
                <a:spcPts val="1500"/>
              </a:spcAft>
            </a:pPr>
            <a:r>
              <a:rPr lang="en-US" altLang="en-US" sz="2400" b="1" dirty="0"/>
              <a:t>A </a:t>
            </a:r>
            <a:r>
              <a:rPr lang="en-US" altLang="en-US" sz="2400" b="1" dirty="0">
                <a:solidFill>
                  <a:srgbClr val="D90000"/>
                </a:solidFill>
              </a:rPr>
              <a:t>weak acid</a:t>
            </a:r>
          </a:p>
          <a:p>
            <a:pPr marL="228600" indent="-228600" eaLnBrk="1" hangingPunct="1">
              <a:spcBef>
                <a:spcPct val="0"/>
              </a:spcBef>
              <a:spcAft>
                <a:spcPts val="1500"/>
              </a:spcAft>
            </a:pPr>
            <a:r>
              <a:rPr lang="en-US" altLang="en-US" sz="2400" b="1" dirty="0"/>
              <a:t>The salt of its </a:t>
            </a:r>
            <a:r>
              <a:rPr lang="en-US" altLang="en-US" sz="2400" b="1" dirty="0">
                <a:solidFill>
                  <a:srgbClr val="3366FF"/>
                </a:solidFill>
              </a:rPr>
              <a:t>conjugate base</a:t>
            </a:r>
          </a:p>
        </p:txBody>
      </p:sp>
      <p:sp>
        <p:nvSpPr>
          <p:cNvPr id="13" name="Content Placeholder 10"/>
          <p:cNvSpPr>
            <a:spLocks noGrp="1"/>
          </p:cNvSpPr>
          <p:nvPr>
            <p:ph sz="quarter" idx="12"/>
          </p:nvPr>
        </p:nvSpPr>
        <p:spPr>
          <a:xfrm>
            <a:off x="826346" y="4463795"/>
            <a:ext cx="6064424" cy="504477"/>
          </a:xfrm>
        </p:spPr>
        <p:txBody>
          <a:bodyPr/>
          <a:lstStyle/>
          <a:p>
            <a:pPr marL="0" indent="0" eaLnBrk="1" hangingPunct="1">
              <a:spcBef>
                <a:spcPct val="0"/>
              </a:spcBef>
              <a:buNone/>
            </a:pPr>
            <a:r>
              <a:rPr lang="en-US" altLang="en-US" sz="2400" b="1" kern="1200" dirty="0">
                <a:latin typeface="Arial" charset="0"/>
                <a:ea typeface="MS PGothic" charset="-128"/>
                <a:cs typeface="ＭＳ Ｐゴシック" charset="-128"/>
              </a:rPr>
              <a:t>The buffer resists change in pH because</a:t>
            </a:r>
          </a:p>
        </p:txBody>
      </p:sp>
      <p:sp>
        <p:nvSpPr>
          <p:cNvPr id="14" name="Content Placeholder 12"/>
          <p:cNvSpPr>
            <a:spLocks noGrp="1"/>
          </p:cNvSpPr>
          <p:nvPr>
            <p:ph sz="quarter" idx="13"/>
          </p:nvPr>
        </p:nvSpPr>
        <p:spPr>
          <a:xfrm>
            <a:off x="1462073" y="5040280"/>
            <a:ext cx="2101815" cy="499142"/>
          </a:xfrm>
        </p:spPr>
        <p:txBody>
          <a:bodyPr/>
          <a:lstStyle/>
          <a:p>
            <a:pPr marL="228600" indent="-228600" eaLnBrk="1" hangingPunct="1">
              <a:spcBef>
                <a:spcPct val="0"/>
              </a:spcBef>
              <a:spcAft>
                <a:spcPts val="1800"/>
              </a:spcAft>
            </a:pPr>
            <a:r>
              <a:rPr lang="en-US" altLang="en-US" sz="2400" b="1" dirty="0"/>
              <a:t>Added base, </a:t>
            </a:r>
            <a:endParaRPr lang="en-US" altLang="en-US" sz="2400" b="1" dirty="0">
              <a:solidFill>
                <a:srgbClr val="3366FF"/>
              </a:solidFill>
            </a:endParaRPr>
          </a:p>
        </p:txBody>
      </p:sp>
      <p:graphicFrame>
        <p:nvGraphicFramePr>
          <p:cNvPr id="3" name="Object 2">
            <a:extLst>
              <a:ext uri="{FF2B5EF4-FFF2-40B4-BE49-F238E27FC236}">
                <a16:creationId xmlns:a16="http://schemas.microsoft.com/office/drawing/2014/main" id="{134955B6-450C-4A72-A681-95D8B2A8E030}"/>
              </a:ext>
            </a:extLst>
          </p:cNvPr>
          <p:cNvGraphicFramePr>
            <a:graphicFrameLocks noChangeAspect="1"/>
          </p:cNvGraphicFramePr>
          <p:nvPr>
            <p:extLst>
              <p:ext uri="{D42A27DB-BD31-4B8C-83A1-F6EECF244321}">
                <p14:modId xmlns:p14="http://schemas.microsoft.com/office/powerpoint/2010/main" val="135837602"/>
              </p:ext>
            </p:extLst>
          </p:nvPr>
        </p:nvGraphicFramePr>
        <p:xfrm>
          <a:off x="3444168" y="5081523"/>
          <a:ext cx="622300" cy="342900"/>
        </p:xfrm>
        <a:graphic>
          <a:graphicData uri="http://schemas.openxmlformats.org/presentationml/2006/ole">
            <mc:AlternateContent xmlns:mc="http://schemas.openxmlformats.org/markup-compatibility/2006">
              <mc:Choice xmlns:v="urn:schemas-microsoft-com:vml" Requires="v">
                <p:oleObj spid="_x0000_s39182" name="Equation" r:id="rId4" imgW="622080" imgH="342720" progId="Equation.DSMT4">
                  <p:embed/>
                </p:oleObj>
              </mc:Choice>
              <mc:Fallback>
                <p:oleObj name="Equation" r:id="rId4" imgW="622080" imgH="342720" progId="Equation.DSMT4">
                  <p:embed/>
                  <p:pic>
                    <p:nvPicPr>
                      <p:cNvPr id="0" name=""/>
                      <p:cNvPicPr/>
                      <p:nvPr/>
                    </p:nvPicPr>
                    <p:blipFill>
                      <a:blip r:embed="rId5"/>
                      <a:stretch>
                        <a:fillRect/>
                      </a:stretch>
                    </p:blipFill>
                    <p:spPr>
                      <a:xfrm>
                        <a:off x="3444168" y="5081523"/>
                        <a:ext cx="622300" cy="342900"/>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2F7563A5-0EDA-48FB-994A-FB0D933BC182}"/>
              </a:ext>
            </a:extLst>
          </p:cNvPr>
          <p:cNvSpPr>
            <a:spLocks noGrp="1"/>
          </p:cNvSpPr>
          <p:nvPr>
            <p:ph sz="quarter" idx="14"/>
          </p:nvPr>
        </p:nvSpPr>
        <p:spPr>
          <a:xfrm>
            <a:off x="4003473" y="5040270"/>
            <a:ext cx="4104580" cy="425006"/>
          </a:xfrm>
        </p:spPr>
        <p:txBody>
          <a:bodyPr/>
          <a:lstStyle/>
          <a:p>
            <a:pPr marL="0" indent="0">
              <a:buNone/>
            </a:pPr>
            <a:r>
              <a:rPr lang="en-US" altLang="en-US" sz="2400" b="1" dirty="0">
                <a:solidFill>
                  <a:prstClr val="black"/>
                </a:solidFill>
              </a:rPr>
              <a:t>, reacts with the </a:t>
            </a:r>
            <a:r>
              <a:rPr lang="en-US" altLang="en-US" sz="2400" b="1" dirty="0">
                <a:solidFill>
                  <a:srgbClr val="D90000"/>
                </a:solidFill>
              </a:rPr>
              <a:t>weak acid</a:t>
            </a:r>
            <a:endParaRPr lang="en-GB" dirty="0"/>
          </a:p>
        </p:txBody>
      </p:sp>
      <p:sp>
        <p:nvSpPr>
          <p:cNvPr id="8" name="Content Placeholder 7">
            <a:extLst>
              <a:ext uri="{FF2B5EF4-FFF2-40B4-BE49-F238E27FC236}">
                <a16:creationId xmlns:a16="http://schemas.microsoft.com/office/drawing/2014/main" id="{AF670101-C991-4945-9646-E1162E3DCC91}"/>
              </a:ext>
            </a:extLst>
          </p:cNvPr>
          <p:cNvSpPr>
            <a:spLocks noGrp="1"/>
          </p:cNvSpPr>
          <p:nvPr>
            <p:ph sz="quarter" idx="15"/>
          </p:nvPr>
        </p:nvSpPr>
        <p:spPr>
          <a:xfrm>
            <a:off x="1457897" y="5644693"/>
            <a:ext cx="2375792" cy="504478"/>
          </a:xfrm>
        </p:spPr>
        <p:txBody>
          <a:bodyPr/>
          <a:lstStyle/>
          <a:p>
            <a:pPr marL="230400" indent="-230400"/>
            <a:r>
              <a:rPr lang="en-US" altLang="en-US" sz="2400" b="1" dirty="0">
                <a:solidFill>
                  <a:prstClr val="black"/>
                </a:solidFill>
              </a:rPr>
              <a:t>Added acid,</a:t>
            </a:r>
            <a:endParaRPr lang="en-GB" dirty="0"/>
          </a:p>
        </p:txBody>
      </p:sp>
      <p:graphicFrame>
        <p:nvGraphicFramePr>
          <p:cNvPr id="4" name="Object 3">
            <a:extLst>
              <a:ext uri="{FF2B5EF4-FFF2-40B4-BE49-F238E27FC236}">
                <a16:creationId xmlns:a16="http://schemas.microsoft.com/office/drawing/2014/main" id="{29A9DE25-32F3-4AA5-B338-08DAC915149A}"/>
              </a:ext>
            </a:extLst>
          </p:cNvPr>
          <p:cNvGraphicFramePr>
            <a:graphicFrameLocks noChangeAspect="1"/>
          </p:cNvGraphicFramePr>
          <p:nvPr>
            <p:extLst>
              <p:ext uri="{D42A27DB-BD31-4B8C-83A1-F6EECF244321}">
                <p14:modId xmlns:p14="http://schemas.microsoft.com/office/powerpoint/2010/main" val="455682285"/>
              </p:ext>
            </p:extLst>
          </p:nvPr>
        </p:nvGraphicFramePr>
        <p:xfrm>
          <a:off x="3343672" y="5671790"/>
          <a:ext cx="749300" cy="419100"/>
        </p:xfrm>
        <a:graphic>
          <a:graphicData uri="http://schemas.openxmlformats.org/presentationml/2006/ole">
            <mc:AlternateContent xmlns:mc="http://schemas.openxmlformats.org/markup-compatibility/2006">
              <mc:Choice xmlns:v="urn:schemas-microsoft-com:vml" Requires="v">
                <p:oleObj spid="_x0000_s39183" name="Equation" r:id="rId6" imgW="749160" imgH="419040" progId="Equation.DSMT4">
                  <p:embed/>
                </p:oleObj>
              </mc:Choice>
              <mc:Fallback>
                <p:oleObj name="Equation" r:id="rId6" imgW="749160" imgH="419040" progId="Equation.DSMT4">
                  <p:embed/>
                  <p:pic>
                    <p:nvPicPr>
                      <p:cNvPr id="0" name=""/>
                      <p:cNvPicPr/>
                      <p:nvPr/>
                    </p:nvPicPr>
                    <p:blipFill>
                      <a:blip r:embed="rId7"/>
                      <a:stretch>
                        <a:fillRect/>
                      </a:stretch>
                    </p:blipFill>
                    <p:spPr>
                      <a:xfrm>
                        <a:off x="3343672" y="5671790"/>
                        <a:ext cx="749300" cy="419100"/>
                      </a:xfrm>
                      <a:prstGeom prst="rect">
                        <a:avLst/>
                      </a:prstGeom>
                    </p:spPr>
                  </p:pic>
                </p:oleObj>
              </mc:Fallback>
            </mc:AlternateContent>
          </a:graphicData>
        </a:graphic>
      </p:graphicFrame>
      <p:sp>
        <p:nvSpPr>
          <p:cNvPr id="34" name="Content Placeholder 33">
            <a:extLst>
              <a:ext uri="{FF2B5EF4-FFF2-40B4-BE49-F238E27FC236}">
                <a16:creationId xmlns:a16="http://schemas.microsoft.com/office/drawing/2014/main" id="{B796E72A-CC90-40CA-AD8A-0F6E2962A9AA}"/>
              </a:ext>
            </a:extLst>
          </p:cNvPr>
          <p:cNvSpPr>
            <a:spLocks noGrp="1"/>
          </p:cNvSpPr>
          <p:nvPr>
            <p:ph sz="quarter" idx="17"/>
          </p:nvPr>
        </p:nvSpPr>
        <p:spPr>
          <a:xfrm>
            <a:off x="4016726" y="5645002"/>
            <a:ext cx="4796660" cy="432073"/>
          </a:xfrm>
        </p:spPr>
        <p:txBody>
          <a:bodyPr/>
          <a:lstStyle/>
          <a:p>
            <a:pPr marL="0" indent="0">
              <a:buNone/>
            </a:pPr>
            <a:r>
              <a:rPr lang="en-US" altLang="en-US" sz="2400" b="1" dirty="0">
                <a:solidFill>
                  <a:prstClr val="black"/>
                </a:solidFill>
              </a:rPr>
              <a:t>, reacts with the </a:t>
            </a:r>
            <a:r>
              <a:rPr lang="en-US" altLang="en-US" sz="2400" b="1" dirty="0">
                <a:solidFill>
                  <a:srgbClr val="3366FF"/>
                </a:solidFill>
              </a:rPr>
              <a:t>conjugate base</a:t>
            </a:r>
            <a:endParaRPr lang="en-GB"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3138" y="361684"/>
            <a:ext cx="3577050" cy="440677"/>
          </a:xfrm>
        </p:spPr>
        <p:txBody>
          <a:bodyPr/>
          <a:lstStyle/>
          <a:p>
            <a:pPr eaLnBrk="1" hangingPunct="1"/>
            <a:r>
              <a:rPr lang="en-US" altLang="en-US" sz="3200" b="1" dirty="0">
                <a:ea typeface="MS PGothic" charset="-128"/>
                <a:cs typeface="ＭＳ Ｐゴシック" charset="-128"/>
              </a:rPr>
              <a:t>9.10	Buffers (2)</a:t>
            </a:r>
            <a:endParaRPr lang="en-GB" sz="3200" b="1" dirty="0">
              <a:ea typeface="MS PGothic" charset="-128"/>
              <a:cs typeface="ＭＳ Ｐゴシック" charset="-128"/>
            </a:endParaRPr>
          </a:p>
        </p:txBody>
      </p:sp>
      <p:pic>
        <p:nvPicPr>
          <p:cNvPr id="139267" name="Picture 1" descr="This figure illustrates the effect of a buffer on pH changes. (a) pH of water is measured using a pH meter. pH of pure water is 7.0. When 0.020 mol of HCl is added to 1.0 L of water, the pH changes from 7 to 1.7, and when 0.020 mol of NaOH is added to 1.0 L of water, the pH changes from 7 to 12.3. (b) A buffer prepared from 0.50 M acetic acid (CH3COOH) and 0.50 M sodium acetate (NaCH3COO) has a pH of 4.74. Addition of the same quantity of acid, 0.020 mol HCl, changes the pH to 4.70, and addition of the same quantity of base, 0.020 mol of NaOH, changes the pH to 4.7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14550" y="1052513"/>
            <a:ext cx="4914900" cy="509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7033" y="332656"/>
            <a:ext cx="5109935" cy="533219"/>
          </a:xfrm>
        </p:spPr>
        <p:txBody>
          <a:bodyPr/>
          <a:lstStyle/>
          <a:p>
            <a:r>
              <a:rPr lang="en-US" altLang="en-US" sz="3200" b="1" dirty="0">
                <a:ea typeface="MS PGothic" charset="-128"/>
                <a:cs typeface="ＭＳ Ｐゴシック" charset="-128"/>
              </a:rPr>
              <a:t>9.10	Buffers (3)</a:t>
            </a:r>
            <a:endParaRPr lang="en-GB" sz="3200" b="1" dirty="0">
              <a:ea typeface="MS PGothic" charset="-128"/>
              <a:cs typeface="ＭＳ Ｐゴシック" charset="-128"/>
            </a:endParaRPr>
          </a:p>
        </p:txBody>
      </p:sp>
      <p:sp>
        <p:nvSpPr>
          <p:cNvPr id="8" name="Content Placeholder 6"/>
          <p:cNvSpPr>
            <a:spLocks noGrp="1"/>
          </p:cNvSpPr>
          <p:nvPr>
            <p:ph sz="quarter" idx="10"/>
          </p:nvPr>
        </p:nvSpPr>
        <p:spPr>
          <a:xfrm>
            <a:off x="1219274" y="803536"/>
            <a:ext cx="6692804" cy="590774"/>
          </a:xfrm>
          <a:noFill/>
        </p:spPr>
        <p:txBody>
          <a:bodyPr/>
          <a:lstStyle/>
          <a:p>
            <a:pPr marL="457200" indent="-457200" algn="ctr" eaLnBrk="1" hangingPunct="1">
              <a:spcBef>
                <a:spcPct val="0"/>
              </a:spcBef>
              <a:buFont typeface="+mj-lt"/>
              <a:buAutoNum type="alphaUcPeriod"/>
            </a:pPr>
            <a:r>
              <a:rPr lang="en-US" altLang="en-US" sz="2800" b="1" dirty="0">
                <a:solidFill>
                  <a:schemeClr val="tx2"/>
                </a:solidFill>
                <a:latin typeface="+mj-lt"/>
                <a:ea typeface="MS PGothic" charset="-128"/>
                <a:cs typeface="ＭＳ Ｐゴシック" charset="-128"/>
              </a:rPr>
              <a:t>General Characteristics of a Buffer</a:t>
            </a:r>
          </a:p>
        </p:txBody>
      </p:sp>
      <p:sp>
        <p:nvSpPr>
          <p:cNvPr id="9" name="Content Placeholder 8"/>
          <p:cNvSpPr>
            <a:spLocks noGrp="1"/>
          </p:cNvSpPr>
          <p:nvPr>
            <p:ph sz="quarter" idx="11"/>
          </p:nvPr>
        </p:nvSpPr>
        <p:spPr>
          <a:xfrm>
            <a:off x="681216" y="1455192"/>
            <a:ext cx="8199987" cy="1181720"/>
          </a:xfrm>
        </p:spPr>
        <p:txBody>
          <a:bodyPr/>
          <a:lstStyle/>
          <a:p>
            <a:pPr marL="0" indent="0" eaLnBrk="1" hangingPunct="1">
              <a:spcBef>
                <a:spcPct val="0"/>
              </a:spcBef>
              <a:buFontTx/>
              <a:buNone/>
            </a:pPr>
            <a:r>
              <a:rPr lang="en-US" altLang="en-US" sz="2400" b="1" dirty="0"/>
              <a:t>If an </a:t>
            </a:r>
            <a:r>
              <a:rPr lang="en-US" altLang="en-US" sz="2400" b="1" dirty="0">
                <a:solidFill>
                  <a:srgbClr val="D90000"/>
                </a:solidFill>
              </a:rPr>
              <a:t>acid</a:t>
            </a:r>
            <a:r>
              <a:rPr lang="en-US" altLang="en-US" sz="2400" b="1" dirty="0"/>
              <a:t> is added to the following buffer equilibrium,</a:t>
            </a:r>
            <a:br>
              <a:rPr lang="en-US" altLang="en-US" sz="2400" b="1" dirty="0"/>
            </a:br>
            <a:r>
              <a:rPr lang="en-US" altLang="en-US" sz="2400" b="1" dirty="0"/>
              <a:t>then the </a:t>
            </a:r>
            <a:r>
              <a:rPr lang="en-US" altLang="en-US" sz="2400" b="1" dirty="0">
                <a:solidFill>
                  <a:srgbClr val="D90000"/>
                </a:solidFill>
              </a:rPr>
              <a:t>excess acid reacts with the conjugate base</a:t>
            </a:r>
            <a:r>
              <a:rPr lang="en-US" altLang="en-US" sz="2400" b="1" dirty="0"/>
              <a:t>, so the </a:t>
            </a:r>
            <a:r>
              <a:rPr lang="en-US" altLang="en-US" sz="2400" b="1" dirty="0">
                <a:solidFill>
                  <a:srgbClr val="D90000"/>
                </a:solidFill>
              </a:rPr>
              <a:t>overall pH does not change </a:t>
            </a:r>
            <a:r>
              <a:rPr lang="en-US" altLang="en-US" sz="2400" b="1" dirty="0"/>
              <a:t>much.</a:t>
            </a:r>
          </a:p>
        </p:txBody>
      </p:sp>
      <p:pic>
        <p:nvPicPr>
          <p:cNvPr id="141316" name="Picture 8" descr="When a small amount of strong acid is added to the acetic acid buffer, the added H3O+ reacts with CH3COO− to form CH3COOH, so that [CH3COO−] decreases slightly and [CH3COOH] increases slightly. However, the ratio of these two concentrations is not altered significantly, so the [H3O+] and therefore the pH change only slight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488" y="2860675"/>
            <a:ext cx="7718425"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0331" y="331997"/>
            <a:ext cx="3603338" cy="533219"/>
          </a:xfrm>
        </p:spPr>
        <p:txBody>
          <a:bodyPr/>
          <a:lstStyle/>
          <a:p>
            <a:r>
              <a:rPr lang="en-US" altLang="en-US" sz="3200" b="1" dirty="0">
                <a:ea typeface="MS PGothic" charset="-128"/>
                <a:cs typeface="ＭＳ Ｐゴシック" charset="-128"/>
              </a:rPr>
              <a:t>9.10	Buffers (4)</a:t>
            </a:r>
            <a:endParaRPr lang="en-GB" sz="3200" b="1" dirty="0">
              <a:ea typeface="MS PGothic" charset="-128"/>
              <a:cs typeface="ＭＳ Ｐゴシック" charset="-128"/>
            </a:endParaRPr>
          </a:p>
        </p:txBody>
      </p:sp>
      <p:sp>
        <p:nvSpPr>
          <p:cNvPr id="6" name="Content Placeholder 6"/>
          <p:cNvSpPr>
            <a:spLocks noGrp="1"/>
          </p:cNvSpPr>
          <p:nvPr>
            <p:ph sz="quarter" idx="10"/>
          </p:nvPr>
        </p:nvSpPr>
        <p:spPr>
          <a:xfrm>
            <a:off x="1298422" y="805511"/>
            <a:ext cx="6552794" cy="504814"/>
          </a:xfrm>
          <a:noFill/>
        </p:spPr>
        <p:txBody>
          <a:bodyPr/>
          <a:lstStyle/>
          <a:p>
            <a:pPr marL="457200" indent="-457200" algn="ctr" eaLnBrk="1" hangingPunct="1">
              <a:spcBef>
                <a:spcPct val="0"/>
              </a:spcBef>
              <a:buFont typeface="+mj-lt"/>
              <a:buAutoNum type="alphaUcPeriod"/>
            </a:pPr>
            <a:r>
              <a:rPr lang="en-US" altLang="en-US" sz="2800" b="1" dirty="0">
                <a:solidFill>
                  <a:schemeClr val="tx2"/>
                </a:solidFill>
                <a:latin typeface="+mj-lt"/>
                <a:ea typeface="MS PGothic" charset="-128"/>
                <a:cs typeface="ＭＳ Ｐゴシック" charset="-128"/>
              </a:rPr>
              <a:t>General Characteristics of a Buffer</a:t>
            </a:r>
          </a:p>
        </p:txBody>
      </p:sp>
      <p:sp>
        <p:nvSpPr>
          <p:cNvPr id="7" name="Content Placeholder 8"/>
          <p:cNvSpPr>
            <a:spLocks noGrp="1"/>
          </p:cNvSpPr>
          <p:nvPr>
            <p:ph sz="quarter" idx="11"/>
          </p:nvPr>
        </p:nvSpPr>
        <p:spPr>
          <a:xfrm>
            <a:off x="692493" y="1456318"/>
            <a:ext cx="8199987" cy="1181720"/>
          </a:xfrm>
        </p:spPr>
        <p:txBody>
          <a:bodyPr/>
          <a:lstStyle/>
          <a:p>
            <a:pPr marL="0" indent="0" eaLnBrk="1" hangingPunct="1">
              <a:spcBef>
                <a:spcPct val="0"/>
              </a:spcBef>
              <a:buFontTx/>
              <a:buNone/>
            </a:pPr>
            <a:r>
              <a:rPr lang="en-US" altLang="en-US" sz="2400" b="1" dirty="0"/>
              <a:t>If a </a:t>
            </a:r>
            <a:r>
              <a:rPr lang="en-US" altLang="en-US" sz="2400" b="1" dirty="0">
                <a:solidFill>
                  <a:srgbClr val="3366FF"/>
                </a:solidFill>
              </a:rPr>
              <a:t>base</a:t>
            </a:r>
            <a:r>
              <a:rPr lang="en-US" altLang="en-US" sz="2400" b="1" dirty="0">
                <a:solidFill>
                  <a:srgbClr val="FF0000"/>
                </a:solidFill>
              </a:rPr>
              <a:t> </a:t>
            </a:r>
            <a:r>
              <a:rPr lang="en-US" altLang="en-US" sz="2400" b="1" dirty="0"/>
              <a:t>is added to the following buffer equilibrium,</a:t>
            </a:r>
            <a:br>
              <a:rPr lang="en-US" altLang="en-US" sz="2400" b="1" dirty="0"/>
            </a:br>
            <a:r>
              <a:rPr lang="en-US" altLang="en-US" sz="2400" b="1" dirty="0"/>
              <a:t>then the </a:t>
            </a:r>
            <a:r>
              <a:rPr lang="en-US" altLang="en-US" sz="2400" b="1" dirty="0">
                <a:solidFill>
                  <a:srgbClr val="3366FF"/>
                </a:solidFill>
              </a:rPr>
              <a:t>excess base reacts with the conjugate acid</a:t>
            </a:r>
            <a:r>
              <a:rPr lang="en-US" altLang="en-US" sz="2400" b="1" dirty="0"/>
              <a:t>, </a:t>
            </a:r>
          </a:p>
          <a:p>
            <a:pPr marL="0" indent="0" eaLnBrk="1" hangingPunct="1">
              <a:spcBef>
                <a:spcPct val="0"/>
              </a:spcBef>
              <a:buFontTx/>
              <a:buNone/>
            </a:pPr>
            <a:r>
              <a:rPr lang="en-US" altLang="en-US" sz="2400" b="1" dirty="0"/>
              <a:t>so the </a:t>
            </a:r>
            <a:r>
              <a:rPr lang="en-US" altLang="en-US" sz="2400" b="1" dirty="0">
                <a:solidFill>
                  <a:srgbClr val="3366FF"/>
                </a:solidFill>
              </a:rPr>
              <a:t>overall pH does not change </a:t>
            </a:r>
            <a:r>
              <a:rPr lang="en-US" altLang="en-US" sz="2400" b="1" dirty="0"/>
              <a:t>much.</a:t>
            </a:r>
          </a:p>
        </p:txBody>
      </p:sp>
      <p:pic>
        <p:nvPicPr>
          <p:cNvPr id="143364" name="Picture 6" descr="When a small amount of strong base is added to the acetic acid buffer, OH− reacts with CH3COOH to form CH3COO−, so that [CH3COOH] decreases slightly and [CH3COO−] increases slightly. However, the ratio of these two concentrations is not altered significantly, so the [H3O+] and therefore the pH change only slight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575" y="2852738"/>
            <a:ext cx="7508875" cy="276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9303" y="361684"/>
            <a:ext cx="4645395" cy="484745"/>
          </a:xfrm>
        </p:spPr>
        <p:txBody>
          <a:bodyPr/>
          <a:lstStyle/>
          <a:p>
            <a:pPr eaLnBrk="1" hangingPunct="1"/>
            <a:r>
              <a:rPr lang="en-US" altLang="en-US" sz="3200" b="1" dirty="0">
                <a:ea typeface="MS PGothic" charset="-128"/>
                <a:cs typeface="ＭＳ Ｐゴシック" charset="-128"/>
              </a:rPr>
              <a:t>9.10	Buffers (5)</a:t>
            </a:r>
            <a:endParaRPr lang="en-GB" sz="3200" b="1" dirty="0">
              <a:ea typeface="MS PGothic" charset="-128"/>
              <a:cs typeface="ＭＳ Ｐゴシック" charset="-128"/>
            </a:endParaRPr>
          </a:p>
        </p:txBody>
      </p:sp>
      <p:sp>
        <p:nvSpPr>
          <p:cNvPr id="10" name="Content Placeholder 12"/>
          <p:cNvSpPr>
            <a:spLocks noGrp="1"/>
          </p:cNvSpPr>
          <p:nvPr>
            <p:ph sz="quarter" idx="13"/>
          </p:nvPr>
        </p:nvSpPr>
        <p:spPr>
          <a:xfrm>
            <a:off x="1396052" y="2577735"/>
            <a:ext cx="2750886" cy="256805"/>
          </a:xfrm>
        </p:spPr>
        <p:txBody>
          <a:bodyPr/>
          <a:lstStyle/>
          <a:p>
            <a:pPr marL="0" lvl="0" indent="0">
              <a:buNone/>
            </a:pPr>
            <a:r>
              <a:rPr lang="en-US" sz="1500" b="1" dirty="0"/>
              <a:t>Table 9.6 Common Buffers</a:t>
            </a:r>
            <a:endParaRPr lang="en-GB" sz="1500" b="1" dirty="0"/>
          </a:p>
        </p:txBody>
      </p:sp>
      <p:sp>
        <p:nvSpPr>
          <p:cNvPr id="25" name="Content Placeholder 24">
            <a:extLst>
              <a:ext uri="{FF2B5EF4-FFF2-40B4-BE49-F238E27FC236}">
                <a16:creationId xmlns:a16="http://schemas.microsoft.com/office/drawing/2014/main" id="{0C0ACF47-81E6-49AA-B5C0-5990EE0DD94D}"/>
              </a:ext>
            </a:extLst>
          </p:cNvPr>
          <p:cNvSpPr>
            <a:spLocks noGrp="1"/>
          </p:cNvSpPr>
          <p:nvPr>
            <p:ph sz="quarter" idx="10"/>
          </p:nvPr>
        </p:nvSpPr>
        <p:spPr>
          <a:xfrm>
            <a:off x="1475656" y="2931264"/>
            <a:ext cx="784864" cy="256805"/>
          </a:xfrm>
        </p:spPr>
        <p:txBody>
          <a:bodyPr/>
          <a:lstStyle/>
          <a:p>
            <a:pPr marL="0" lvl="0" indent="0" eaLnBrk="1" fontAlgn="auto" hangingPunct="1">
              <a:spcBef>
                <a:spcPts val="0"/>
              </a:spcBef>
              <a:spcAft>
                <a:spcPts val="0"/>
              </a:spcAft>
              <a:buNone/>
            </a:pPr>
            <a:r>
              <a:rPr lang="en-US" sz="1100" b="1" kern="1200" dirty="0">
                <a:solidFill>
                  <a:prstClr val="black"/>
                </a:solidFill>
                <a:ea typeface="+mn-ea"/>
                <a:cs typeface="+mn-cs"/>
              </a:rPr>
              <a:t>Buffer</a:t>
            </a:r>
            <a:endParaRPr lang="en-GB" sz="1100" b="1" kern="1200" dirty="0">
              <a:solidFill>
                <a:prstClr val="black"/>
              </a:solidFill>
              <a:ea typeface="+mn-ea"/>
              <a:cs typeface="+mn-cs"/>
            </a:endParaRPr>
          </a:p>
        </p:txBody>
      </p:sp>
      <p:sp>
        <p:nvSpPr>
          <p:cNvPr id="27" name="Content Placeholder 26">
            <a:extLst>
              <a:ext uri="{FF2B5EF4-FFF2-40B4-BE49-F238E27FC236}">
                <a16:creationId xmlns:a16="http://schemas.microsoft.com/office/drawing/2014/main" id="{EBA479B0-4C76-40E8-9725-0C358D81799F}"/>
              </a:ext>
            </a:extLst>
          </p:cNvPr>
          <p:cNvSpPr>
            <a:spLocks noGrp="1"/>
          </p:cNvSpPr>
          <p:nvPr>
            <p:ph sz="quarter" idx="11"/>
          </p:nvPr>
        </p:nvSpPr>
        <p:spPr>
          <a:xfrm>
            <a:off x="3280442" y="2934369"/>
            <a:ext cx="1080492" cy="256805"/>
          </a:xfrm>
        </p:spPr>
        <p:txBody>
          <a:bodyPr/>
          <a:lstStyle/>
          <a:p>
            <a:pPr marL="0" lvl="0" indent="0" eaLnBrk="1" fontAlgn="auto" hangingPunct="1">
              <a:spcBef>
                <a:spcPts val="0"/>
              </a:spcBef>
              <a:spcAft>
                <a:spcPts val="0"/>
              </a:spcAft>
              <a:buNone/>
            </a:pPr>
            <a:r>
              <a:rPr lang="en-US" sz="1100" b="1" kern="1200" dirty="0">
                <a:solidFill>
                  <a:prstClr val="black"/>
                </a:solidFill>
                <a:ea typeface="+mn-ea"/>
                <a:cs typeface="+mn-cs"/>
              </a:rPr>
              <a:t>Weak Acid</a:t>
            </a:r>
            <a:endParaRPr lang="en-GB" sz="1100" b="1" kern="1200" dirty="0">
              <a:solidFill>
                <a:prstClr val="black"/>
              </a:solidFill>
              <a:ea typeface="+mn-ea"/>
              <a:cs typeface="+mn-cs"/>
            </a:endParaRPr>
          </a:p>
        </p:txBody>
      </p:sp>
      <p:sp>
        <p:nvSpPr>
          <p:cNvPr id="29" name="Content Placeholder 28">
            <a:extLst>
              <a:ext uri="{FF2B5EF4-FFF2-40B4-BE49-F238E27FC236}">
                <a16:creationId xmlns:a16="http://schemas.microsoft.com/office/drawing/2014/main" id="{FDE1063C-E705-4238-9465-696514D5B2BF}"/>
              </a:ext>
            </a:extLst>
          </p:cNvPr>
          <p:cNvSpPr>
            <a:spLocks noGrp="1"/>
          </p:cNvSpPr>
          <p:nvPr>
            <p:ph sz="quarter" idx="12"/>
          </p:nvPr>
        </p:nvSpPr>
        <p:spPr>
          <a:xfrm>
            <a:off x="4647338" y="2941892"/>
            <a:ext cx="1440532" cy="360461"/>
          </a:xfrm>
        </p:spPr>
        <p:txBody>
          <a:bodyPr/>
          <a:lstStyle/>
          <a:p>
            <a:pPr marL="0" lvl="0" indent="0" eaLnBrk="1" fontAlgn="auto" hangingPunct="1">
              <a:spcBef>
                <a:spcPts val="0"/>
              </a:spcBef>
              <a:spcAft>
                <a:spcPts val="0"/>
              </a:spcAft>
              <a:buNone/>
            </a:pPr>
            <a:r>
              <a:rPr lang="en-US" sz="1100" b="1" kern="1200" dirty="0">
                <a:solidFill>
                  <a:prstClr val="black"/>
                </a:solidFill>
                <a:ea typeface="+mn-ea"/>
                <a:cs typeface="+mn-cs"/>
              </a:rPr>
              <a:t>Conjugate Base</a:t>
            </a:r>
            <a:endParaRPr lang="en-GB" sz="1100" b="1" kern="1200" dirty="0">
              <a:solidFill>
                <a:prstClr val="black"/>
              </a:solidFill>
              <a:ea typeface="+mn-ea"/>
              <a:cs typeface="+mn-cs"/>
            </a:endParaRPr>
          </a:p>
        </p:txBody>
      </p:sp>
      <p:graphicFrame>
        <p:nvGraphicFramePr>
          <p:cNvPr id="3" name="Object 2">
            <a:extLst>
              <a:ext uri="{FF2B5EF4-FFF2-40B4-BE49-F238E27FC236}">
                <a16:creationId xmlns:a16="http://schemas.microsoft.com/office/drawing/2014/main" id="{922AFD3C-1867-4C86-A3F0-81AF499D8F13}"/>
              </a:ext>
            </a:extLst>
          </p:cNvPr>
          <p:cNvGraphicFramePr>
            <a:graphicFrameLocks noChangeAspect="1"/>
          </p:cNvGraphicFramePr>
          <p:nvPr>
            <p:extLst>
              <p:ext uri="{D42A27DB-BD31-4B8C-83A1-F6EECF244321}">
                <p14:modId xmlns:p14="http://schemas.microsoft.com/office/powerpoint/2010/main" val="1462403093"/>
              </p:ext>
            </p:extLst>
          </p:nvPr>
        </p:nvGraphicFramePr>
        <p:xfrm>
          <a:off x="6385024" y="3021321"/>
          <a:ext cx="177800" cy="177800"/>
        </p:xfrm>
        <a:graphic>
          <a:graphicData uri="http://schemas.openxmlformats.org/presentationml/2006/ole">
            <mc:AlternateContent xmlns:mc="http://schemas.openxmlformats.org/markup-compatibility/2006">
              <mc:Choice xmlns:v="urn:schemas-microsoft-com:vml" Requires="v">
                <p:oleObj spid="_x0000_s60754" name="Equation" r:id="rId4" imgW="177480" imgH="177480" progId="Equation.DSMT4">
                  <p:embed/>
                </p:oleObj>
              </mc:Choice>
              <mc:Fallback>
                <p:oleObj name="Equation" r:id="rId4" imgW="177480" imgH="177480" progId="Equation.DSMT4">
                  <p:embed/>
                  <p:pic>
                    <p:nvPicPr>
                      <p:cNvPr id="3" name="Object 2">
                        <a:extLst>
                          <a:ext uri="{FF2B5EF4-FFF2-40B4-BE49-F238E27FC236}">
                            <a16:creationId xmlns:a16="http://schemas.microsoft.com/office/drawing/2014/main" id="{922AFD3C-1867-4C86-A3F0-81AF499D8F13}"/>
                          </a:ext>
                        </a:extLst>
                      </p:cNvPr>
                      <p:cNvPicPr/>
                      <p:nvPr/>
                    </p:nvPicPr>
                    <p:blipFill>
                      <a:blip r:embed="rId5"/>
                      <a:stretch>
                        <a:fillRect/>
                      </a:stretch>
                    </p:blipFill>
                    <p:spPr>
                      <a:xfrm>
                        <a:off x="6385024" y="3021321"/>
                        <a:ext cx="177800" cy="177800"/>
                      </a:xfrm>
                      <a:prstGeom prst="rect">
                        <a:avLst/>
                      </a:prstGeom>
                    </p:spPr>
                  </p:pic>
                </p:oleObj>
              </mc:Fallback>
            </mc:AlternateContent>
          </a:graphicData>
        </a:graphic>
      </p:graphicFrame>
      <p:sp>
        <p:nvSpPr>
          <p:cNvPr id="33" name="Content Placeholder 32">
            <a:extLst>
              <a:ext uri="{FF2B5EF4-FFF2-40B4-BE49-F238E27FC236}">
                <a16:creationId xmlns:a16="http://schemas.microsoft.com/office/drawing/2014/main" id="{007188A2-AEA2-45F2-AA29-2FB19F52B44D}"/>
              </a:ext>
            </a:extLst>
          </p:cNvPr>
          <p:cNvSpPr>
            <a:spLocks noGrp="1"/>
          </p:cNvSpPr>
          <p:nvPr>
            <p:ph sz="quarter" idx="15"/>
          </p:nvPr>
        </p:nvSpPr>
        <p:spPr>
          <a:xfrm>
            <a:off x="1478954" y="3233340"/>
            <a:ext cx="1367680" cy="287859"/>
          </a:xfrm>
        </p:spPr>
        <p:txBody>
          <a:bodyPr/>
          <a:lstStyle/>
          <a:p>
            <a:pPr marL="0" lvl="0" indent="0" eaLnBrk="1" fontAlgn="auto" hangingPunct="1">
              <a:spcBef>
                <a:spcPts val="0"/>
              </a:spcBef>
              <a:spcAft>
                <a:spcPts val="0"/>
              </a:spcAft>
              <a:buNone/>
            </a:pPr>
            <a:r>
              <a:rPr lang="en-US" sz="1100" kern="1200" dirty="0">
                <a:solidFill>
                  <a:prstClr val="black"/>
                </a:solidFill>
                <a:ea typeface="+mn-ea"/>
                <a:cs typeface="+mn-cs"/>
              </a:rPr>
              <a:t>Acetic acid/acetate</a:t>
            </a:r>
            <a:r>
              <a:rPr lang="en-GB" sz="1100" kern="1200" dirty="0">
                <a:solidFill>
                  <a:prstClr val="black"/>
                </a:solidFill>
                <a:ea typeface="+mn-ea"/>
                <a:cs typeface="+mn-cs"/>
              </a:rPr>
              <a:t> </a:t>
            </a:r>
          </a:p>
        </p:txBody>
      </p:sp>
      <p:sp>
        <p:nvSpPr>
          <p:cNvPr id="35" name="Content Placeholder 34">
            <a:extLst>
              <a:ext uri="{FF2B5EF4-FFF2-40B4-BE49-F238E27FC236}">
                <a16:creationId xmlns:a16="http://schemas.microsoft.com/office/drawing/2014/main" id="{751A3B14-81E8-4887-8757-84E70EC9B673}"/>
              </a:ext>
            </a:extLst>
          </p:cNvPr>
          <p:cNvSpPr>
            <a:spLocks noGrp="1"/>
          </p:cNvSpPr>
          <p:nvPr>
            <p:ph sz="quarter" idx="17"/>
          </p:nvPr>
        </p:nvSpPr>
        <p:spPr>
          <a:xfrm>
            <a:off x="3270917" y="3235819"/>
            <a:ext cx="1008459" cy="256805"/>
          </a:xfrm>
        </p:spPr>
        <p:txBody>
          <a:bodyPr/>
          <a:lstStyle/>
          <a:p>
            <a:pPr marL="0" indent="0">
              <a:buNone/>
            </a:pPr>
            <a:r>
              <a:rPr lang="en-US" sz="1100" i="0" kern="1200" dirty="0">
                <a:solidFill>
                  <a:prstClr val="black"/>
                </a:solidFill>
                <a:ea typeface="+mn-ea"/>
                <a:cs typeface="+mn-cs"/>
              </a:rPr>
              <a:t>CH</a:t>
            </a:r>
            <a:r>
              <a:rPr lang="en-GB" sz="1100" kern="1200" baseline="-25000" dirty="0">
                <a:solidFill>
                  <a:prstClr val="black"/>
                </a:solidFill>
                <a:ea typeface="+mn-ea"/>
                <a:cs typeface="+mn-cs"/>
              </a:rPr>
              <a:t>3</a:t>
            </a:r>
            <a:r>
              <a:rPr lang="en-US" sz="1100" i="0" kern="1200" dirty="0">
                <a:solidFill>
                  <a:prstClr val="black"/>
                </a:solidFill>
                <a:ea typeface="+mn-ea"/>
                <a:cs typeface="+mn-cs"/>
              </a:rPr>
              <a:t>COOH</a:t>
            </a:r>
            <a:endParaRPr lang="en-GB" sz="1100" dirty="0"/>
          </a:p>
        </p:txBody>
      </p:sp>
      <p:graphicFrame>
        <p:nvGraphicFramePr>
          <p:cNvPr id="46" name="Object 45">
            <a:extLst>
              <a:ext uri="{FF2B5EF4-FFF2-40B4-BE49-F238E27FC236}">
                <a16:creationId xmlns:a16="http://schemas.microsoft.com/office/drawing/2014/main" id="{5263F33A-A21A-4DCD-8ED1-ECE375615B86}"/>
              </a:ext>
            </a:extLst>
          </p:cNvPr>
          <p:cNvGraphicFramePr>
            <a:graphicFrameLocks noChangeAspect="1"/>
          </p:cNvGraphicFramePr>
          <p:nvPr>
            <p:extLst>
              <p:ext uri="{D42A27DB-BD31-4B8C-83A1-F6EECF244321}">
                <p14:modId xmlns:p14="http://schemas.microsoft.com/office/powerpoint/2010/main" val="3176009139"/>
              </p:ext>
            </p:extLst>
          </p:nvPr>
        </p:nvGraphicFramePr>
        <p:xfrm>
          <a:off x="4709993" y="3253928"/>
          <a:ext cx="635000" cy="215900"/>
        </p:xfrm>
        <a:graphic>
          <a:graphicData uri="http://schemas.openxmlformats.org/presentationml/2006/ole">
            <mc:AlternateContent xmlns:mc="http://schemas.openxmlformats.org/markup-compatibility/2006">
              <mc:Choice xmlns:v="urn:schemas-microsoft-com:vml" Requires="v">
                <p:oleObj spid="_x0000_s60755" name="Equation" r:id="rId6" imgW="634680" imgH="215640" progId="Equation.DSMT4">
                  <p:embed/>
                </p:oleObj>
              </mc:Choice>
              <mc:Fallback>
                <p:oleObj name="Equation" r:id="rId6" imgW="634680" imgH="215640" progId="Equation.DSMT4">
                  <p:embed/>
                  <p:pic>
                    <p:nvPicPr>
                      <p:cNvPr id="46" name="Object 45">
                        <a:extLst>
                          <a:ext uri="{FF2B5EF4-FFF2-40B4-BE49-F238E27FC236}">
                            <a16:creationId xmlns:a16="http://schemas.microsoft.com/office/drawing/2014/main" id="{5263F33A-A21A-4DCD-8ED1-ECE375615B86}"/>
                          </a:ext>
                        </a:extLst>
                      </p:cNvPr>
                      <p:cNvPicPr/>
                      <p:nvPr/>
                    </p:nvPicPr>
                    <p:blipFill>
                      <a:blip r:embed="rId7"/>
                      <a:stretch>
                        <a:fillRect/>
                      </a:stretch>
                    </p:blipFill>
                    <p:spPr>
                      <a:xfrm>
                        <a:off x="4709993" y="3253928"/>
                        <a:ext cx="635000" cy="215900"/>
                      </a:xfrm>
                      <a:prstGeom prst="rect">
                        <a:avLst/>
                      </a:prstGeom>
                    </p:spPr>
                  </p:pic>
                </p:oleObj>
              </mc:Fallback>
            </mc:AlternateContent>
          </a:graphicData>
        </a:graphic>
      </p:graphicFrame>
      <p:graphicFrame>
        <p:nvGraphicFramePr>
          <p:cNvPr id="47" name="Object 46">
            <a:extLst>
              <a:ext uri="{FF2B5EF4-FFF2-40B4-BE49-F238E27FC236}">
                <a16:creationId xmlns:a16="http://schemas.microsoft.com/office/drawing/2014/main" id="{57E1B8AB-B737-42F8-A098-962A19454FD6}"/>
              </a:ext>
            </a:extLst>
          </p:cNvPr>
          <p:cNvGraphicFramePr>
            <a:graphicFrameLocks noChangeAspect="1"/>
          </p:cNvGraphicFramePr>
          <p:nvPr>
            <p:extLst>
              <p:ext uri="{D42A27DB-BD31-4B8C-83A1-F6EECF244321}">
                <p14:modId xmlns:p14="http://schemas.microsoft.com/office/powerpoint/2010/main" val="3649274501"/>
              </p:ext>
            </p:extLst>
          </p:nvPr>
        </p:nvGraphicFramePr>
        <p:xfrm>
          <a:off x="6380163" y="3265488"/>
          <a:ext cx="520700" cy="190500"/>
        </p:xfrm>
        <a:graphic>
          <a:graphicData uri="http://schemas.openxmlformats.org/presentationml/2006/ole">
            <mc:AlternateContent xmlns:mc="http://schemas.openxmlformats.org/markup-compatibility/2006">
              <mc:Choice xmlns:v="urn:schemas-microsoft-com:vml" Requires="v">
                <p:oleObj spid="_x0000_s60756" name="Equation" r:id="rId8" imgW="520560" imgH="190440" progId="Equation.DSMT4">
                  <p:embed/>
                </p:oleObj>
              </mc:Choice>
              <mc:Fallback>
                <p:oleObj name="Equation" r:id="rId8" imgW="520560" imgH="190440" progId="Equation.DSMT4">
                  <p:embed/>
                  <p:pic>
                    <p:nvPicPr>
                      <p:cNvPr id="47" name="Object 46">
                        <a:extLst>
                          <a:ext uri="{FF2B5EF4-FFF2-40B4-BE49-F238E27FC236}">
                            <a16:creationId xmlns:a16="http://schemas.microsoft.com/office/drawing/2014/main" id="{57E1B8AB-B737-42F8-A098-962A19454FD6}"/>
                          </a:ext>
                        </a:extLst>
                      </p:cNvPr>
                      <p:cNvPicPr/>
                      <p:nvPr/>
                    </p:nvPicPr>
                    <p:blipFill>
                      <a:blip r:embed="rId9"/>
                      <a:stretch>
                        <a:fillRect/>
                      </a:stretch>
                    </p:blipFill>
                    <p:spPr>
                      <a:xfrm>
                        <a:off x="6380163" y="3265488"/>
                        <a:ext cx="520700" cy="190500"/>
                      </a:xfrm>
                      <a:prstGeom prst="rect">
                        <a:avLst/>
                      </a:prstGeom>
                    </p:spPr>
                  </p:pic>
                </p:oleObj>
              </mc:Fallback>
            </mc:AlternateContent>
          </a:graphicData>
        </a:graphic>
      </p:graphicFrame>
      <p:sp>
        <p:nvSpPr>
          <p:cNvPr id="37" name="Content Placeholder 36">
            <a:extLst>
              <a:ext uri="{FF2B5EF4-FFF2-40B4-BE49-F238E27FC236}">
                <a16:creationId xmlns:a16="http://schemas.microsoft.com/office/drawing/2014/main" id="{D4CB758C-CD8F-4CD3-B920-17E94C691CEE}"/>
              </a:ext>
            </a:extLst>
          </p:cNvPr>
          <p:cNvSpPr>
            <a:spLocks noGrp="1"/>
          </p:cNvSpPr>
          <p:nvPr>
            <p:ph sz="quarter" idx="18"/>
          </p:nvPr>
        </p:nvSpPr>
        <p:spPr>
          <a:xfrm>
            <a:off x="1477094" y="3519198"/>
            <a:ext cx="1656060" cy="256805"/>
          </a:xfrm>
        </p:spPr>
        <p:txBody>
          <a:bodyPr/>
          <a:lstStyle/>
          <a:p>
            <a:pPr marL="0" lvl="0" indent="0" eaLnBrk="1" fontAlgn="auto" hangingPunct="1">
              <a:spcBef>
                <a:spcPts val="0"/>
              </a:spcBef>
              <a:spcAft>
                <a:spcPts val="0"/>
              </a:spcAft>
              <a:buNone/>
            </a:pPr>
            <a:r>
              <a:rPr lang="en-US" sz="1100" kern="1200" dirty="0">
                <a:solidFill>
                  <a:prstClr val="black"/>
                </a:solidFill>
                <a:ea typeface="+mn-ea"/>
                <a:cs typeface="+mn-cs"/>
              </a:rPr>
              <a:t>Bicarbonate/carbonate</a:t>
            </a:r>
            <a:r>
              <a:rPr lang="en-GB" sz="1100" kern="1200" dirty="0">
                <a:solidFill>
                  <a:prstClr val="black"/>
                </a:solidFill>
                <a:ea typeface="+mn-ea"/>
                <a:cs typeface="+mn-cs"/>
              </a:rPr>
              <a:t> </a:t>
            </a:r>
          </a:p>
        </p:txBody>
      </p:sp>
      <p:graphicFrame>
        <p:nvGraphicFramePr>
          <p:cNvPr id="48" name="Object 47">
            <a:extLst>
              <a:ext uri="{FF2B5EF4-FFF2-40B4-BE49-F238E27FC236}">
                <a16:creationId xmlns:a16="http://schemas.microsoft.com/office/drawing/2014/main" id="{8627856B-CF56-4E77-9F61-F67C1031E2B0}"/>
              </a:ext>
            </a:extLst>
          </p:cNvPr>
          <p:cNvGraphicFramePr>
            <a:graphicFrameLocks noChangeAspect="1"/>
          </p:cNvGraphicFramePr>
          <p:nvPr>
            <p:extLst/>
          </p:nvPr>
        </p:nvGraphicFramePr>
        <p:xfrm>
          <a:off x="3345207" y="3539650"/>
          <a:ext cx="393700" cy="215900"/>
        </p:xfrm>
        <a:graphic>
          <a:graphicData uri="http://schemas.openxmlformats.org/presentationml/2006/ole">
            <mc:AlternateContent xmlns:mc="http://schemas.openxmlformats.org/markup-compatibility/2006">
              <mc:Choice xmlns:v="urn:schemas-microsoft-com:vml" Requires="v">
                <p:oleObj spid="_x0000_s60757" name="Equation" r:id="rId10" imgW="393480" imgH="215640" progId="Equation.DSMT4">
                  <p:embed/>
                </p:oleObj>
              </mc:Choice>
              <mc:Fallback>
                <p:oleObj name="Equation" r:id="rId10" imgW="393480" imgH="215640" progId="Equation.DSMT4">
                  <p:embed/>
                  <p:pic>
                    <p:nvPicPr>
                      <p:cNvPr id="48" name="Object 47">
                        <a:extLst>
                          <a:ext uri="{FF2B5EF4-FFF2-40B4-BE49-F238E27FC236}">
                            <a16:creationId xmlns:a16="http://schemas.microsoft.com/office/drawing/2014/main" id="{8627856B-CF56-4E77-9F61-F67C1031E2B0}"/>
                          </a:ext>
                        </a:extLst>
                      </p:cNvPr>
                      <p:cNvPicPr/>
                      <p:nvPr/>
                    </p:nvPicPr>
                    <p:blipFill>
                      <a:blip r:embed="rId11"/>
                      <a:stretch>
                        <a:fillRect/>
                      </a:stretch>
                    </p:blipFill>
                    <p:spPr>
                      <a:xfrm>
                        <a:off x="3345207" y="3539650"/>
                        <a:ext cx="393700" cy="215900"/>
                      </a:xfrm>
                      <a:prstGeom prst="rect">
                        <a:avLst/>
                      </a:prstGeom>
                    </p:spPr>
                  </p:pic>
                </p:oleObj>
              </mc:Fallback>
            </mc:AlternateContent>
          </a:graphicData>
        </a:graphic>
      </p:graphicFrame>
      <p:graphicFrame>
        <p:nvGraphicFramePr>
          <p:cNvPr id="49" name="Object 48">
            <a:extLst>
              <a:ext uri="{FF2B5EF4-FFF2-40B4-BE49-F238E27FC236}">
                <a16:creationId xmlns:a16="http://schemas.microsoft.com/office/drawing/2014/main" id="{C1BB9864-6662-45F8-8DD5-7419BE2BBC37}"/>
              </a:ext>
            </a:extLst>
          </p:cNvPr>
          <p:cNvGraphicFramePr>
            <a:graphicFrameLocks noChangeAspect="1"/>
          </p:cNvGraphicFramePr>
          <p:nvPr>
            <p:extLst>
              <p:ext uri="{D42A27DB-BD31-4B8C-83A1-F6EECF244321}">
                <p14:modId xmlns:p14="http://schemas.microsoft.com/office/powerpoint/2010/main" val="2461054416"/>
              </p:ext>
            </p:extLst>
          </p:nvPr>
        </p:nvGraphicFramePr>
        <p:xfrm>
          <a:off x="4720783" y="3550143"/>
          <a:ext cx="342900" cy="215900"/>
        </p:xfrm>
        <a:graphic>
          <a:graphicData uri="http://schemas.openxmlformats.org/presentationml/2006/ole">
            <mc:AlternateContent xmlns:mc="http://schemas.openxmlformats.org/markup-compatibility/2006">
              <mc:Choice xmlns:v="urn:schemas-microsoft-com:vml" Requires="v">
                <p:oleObj spid="_x0000_s60758" name="Equation" r:id="rId12" imgW="342720" imgH="215640" progId="Equation.DSMT4">
                  <p:embed/>
                </p:oleObj>
              </mc:Choice>
              <mc:Fallback>
                <p:oleObj name="Equation" r:id="rId12" imgW="342720" imgH="215640" progId="Equation.DSMT4">
                  <p:embed/>
                  <p:pic>
                    <p:nvPicPr>
                      <p:cNvPr id="49" name="Object 48">
                        <a:extLst>
                          <a:ext uri="{FF2B5EF4-FFF2-40B4-BE49-F238E27FC236}">
                            <a16:creationId xmlns:a16="http://schemas.microsoft.com/office/drawing/2014/main" id="{C1BB9864-6662-45F8-8DD5-7419BE2BBC37}"/>
                          </a:ext>
                        </a:extLst>
                      </p:cNvPr>
                      <p:cNvPicPr/>
                      <p:nvPr/>
                    </p:nvPicPr>
                    <p:blipFill>
                      <a:blip r:embed="rId13"/>
                      <a:stretch>
                        <a:fillRect/>
                      </a:stretch>
                    </p:blipFill>
                    <p:spPr>
                      <a:xfrm>
                        <a:off x="4720783" y="3550143"/>
                        <a:ext cx="342900" cy="215900"/>
                      </a:xfrm>
                      <a:prstGeom prst="rect">
                        <a:avLst/>
                      </a:prstGeom>
                    </p:spPr>
                  </p:pic>
                </p:oleObj>
              </mc:Fallback>
            </mc:AlternateContent>
          </a:graphicData>
        </a:graphic>
      </p:graphicFrame>
      <p:graphicFrame>
        <p:nvGraphicFramePr>
          <p:cNvPr id="50" name="Object 49">
            <a:extLst>
              <a:ext uri="{FF2B5EF4-FFF2-40B4-BE49-F238E27FC236}">
                <a16:creationId xmlns:a16="http://schemas.microsoft.com/office/drawing/2014/main" id="{714B67DC-2898-46C5-AEA2-6C6E3177B75D}"/>
              </a:ext>
            </a:extLst>
          </p:cNvPr>
          <p:cNvGraphicFramePr>
            <a:graphicFrameLocks noChangeAspect="1"/>
          </p:cNvGraphicFramePr>
          <p:nvPr>
            <p:extLst>
              <p:ext uri="{D42A27DB-BD31-4B8C-83A1-F6EECF244321}">
                <p14:modId xmlns:p14="http://schemas.microsoft.com/office/powerpoint/2010/main" val="1492508044"/>
              </p:ext>
            </p:extLst>
          </p:nvPr>
        </p:nvGraphicFramePr>
        <p:xfrm>
          <a:off x="6373813" y="3540125"/>
          <a:ext cx="571500" cy="190500"/>
        </p:xfrm>
        <a:graphic>
          <a:graphicData uri="http://schemas.openxmlformats.org/presentationml/2006/ole">
            <mc:AlternateContent xmlns:mc="http://schemas.openxmlformats.org/markup-compatibility/2006">
              <mc:Choice xmlns:v="urn:schemas-microsoft-com:vml" Requires="v">
                <p:oleObj spid="_x0000_s60759" name="Equation" r:id="rId14" imgW="571320" imgH="190440" progId="Equation.DSMT4">
                  <p:embed/>
                </p:oleObj>
              </mc:Choice>
              <mc:Fallback>
                <p:oleObj name="Equation" r:id="rId14" imgW="571320" imgH="190440" progId="Equation.DSMT4">
                  <p:embed/>
                  <p:pic>
                    <p:nvPicPr>
                      <p:cNvPr id="50" name="Object 49">
                        <a:extLst>
                          <a:ext uri="{FF2B5EF4-FFF2-40B4-BE49-F238E27FC236}">
                            <a16:creationId xmlns:a16="http://schemas.microsoft.com/office/drawing/2014/main" id="{714B67DC-2898-46C5-AEA2-6C6E3177B75D}"/>
                          </a:ext>
                        </a:extLst>
                      </p:cNvPr>
                      <p:cNvPicPr/>
                      <p:nvPr/>
                    </p:nvPicPr>
                    <p:blipFill>
                      <a:blip r:embed="rId15"/>
                      <a:stretch>
                        <a:fillRect/>
                      </a:stretch>
                    </p:blipFill>
                    <p:spPr>
                      <a:xfrm>
                        <a:off x="6373813" y="3540125"/>
                        <a:ext cx="571500" cy="190500"/>
                      </a:xfrm>
                      <a:prstGeom prst="rect">
                        <a:avLst/>
                      </a:prstGeom>
                    </p:spPr>
                  </p:pic>
                </p:oleObj>
              </mc:Fallback>
            </mc:AlternateContent>
          </a:graphicData>
        </a:graphic>
      </p:graphicFrame>
      <p:sp>
        <p:nvSpPr>
          <p:cNvPr id="39" name="Content Placeholder 38">
            <a:extLst>
              <a:ext uri="{FF2B5EF4-FFF2-40B4-BE49-F238E27FC236}">
                <a16:creationId xmlns:a16="http://schemas.microsoft.com/office/drawing/2014/main" id="{86DCC2EE-3A56-4089-8CC3-0905566E9DA0}"/>
              </a:ext>
            </a:extLst>
          </p:cNvPr>
          <p:cNvSpPr>
            <a:spLocks noGrp="1"/>
          </p:cNvSpPr>
          <p:nvPr>
            <p:ph sz="quarter" idx="19"/>
          </p:nvPr>
        </p:nvSpPr>
        <p:spPr>
          <a:xfrm>
            <a:off x="1475769" y="3813048"/>
            <a:ext cx="1696810" cy="472517"/>
          </a:xfrm>
        </p:spPr>
        <p:txBody>
          <a:bodyPr/>
          <a:lstStyle/>
          <a:p>
            <a:pPr marL="0" lvl="0" indent="0" eaLnBrk="1" fontAlgn="auto" hangingPunct="1">
              <a:spcBef>
                <a:spcPts val="0"/>
              </a:spcBef>
              <a:spcAft>
                <a:spcPts val="0"/>
              </a:spcAft>
              <a:buNone/>
            </a:pPr>
            <a:r>
              <a:rPr lang="en-US" sz="1100" kern="1200" dirty="0">
                <a:solidFill>
                  <a:prstClr val="black"/>
                </a:solidFill>
                <a:ea typeface="+mn-ea"/>
                <a:cs typeface="+mn-cs"/>
              </a:rPr>
              <a:t>Dihydrogen phosphate/ hydrogen phosphate</a:t>
            </a:r>
            <a:endParaRPr lang="en-GB" sz="1100" kern="1200" dirty="0">
              <a:solidFill>
                <a:prstClr val="black"/>
              </a:solidFill>
              <a:ea typeface="+mn-ea"/>
              <a:cs typeface="+mn-cs"/>
            </a:endParaRPr>
          </a:p>
        </p:txBody>
      </p:sp>
      <p:graphicFrame>
        <p:nvGraphicFramePr>
          <p:cNvPr id="51" name="Object 50">
            <a:extLst>
              <a:ext uri="{FF2B5EF4-FFF2-40B4-BE49-F238E27FC236}">
                <a16:creationId xmlns:a16="http://schemas.microsoft.com/office/drawing/2014/main" id="{95E567D1-E287-434C-B43A-44BD4EFAD551}"/>
              </a:ext>
            </a:extLst>
          </p:cNvPr>
          <p:cNvGraphicFramePr>
            <a:graphicFrameLocks noChangeAspect="1"/>
          </p:cNvGraphicFramePr>
          <p:nvPr>
            <p:extLst/>
          </p:nvPr>
        </p:nvGraphicFramePr>
        <p:xfrm>
          <a:off x="3335682" y="3838969"/>
          <a:ext cx="431800" cy="215900"/>
        </p:xfrm>
        <a:graphic>
          <a:graphicData uri="http://schemas.openxmlformats.org/presentationml/2006/ole">
            <mc:AlternateContent xmlns:mc="http://schemas.openxmlformats.org/markup-compatibility/2006">
              <mc:Choice xmlns:v="urn:schemas-microsoft-com:vml" Requires="v">
                <p:oleObj spid="_x0000_s60760" name="Equation" r:id="rId16" imgW="431640" imgH="215640" progId="Equation.DSMT4">
                  <p:embed/>
                </p:oleObj>
              </mc:Choice>
              <mc:Fallback>
                <p:oleObj name="Equation" r:id="rId16" imgW="431640" imgH="215640" progId="Equation.DSMT4">
                  <p:embed/>
                  <p:pic>
                    <p:nvPicPr>
                      <p:cNvPr id="51" name="Object 50">
                        <a:extLst>
                          <a:ext uri="{FF2B5EF4-FFF2-40B4-BE49-F238E27FC236}">
                            <a16:creationId xmlns:a16="http://schemas.microsoft.com/office/drawing/2014/main" id="{95E567D1-E287-434C-B43A-44BD4EFAD551}"/>
                          </a:ext>
                        </a:extLst>
                      </p:cNvPr>
                      <p:cNvPicPr/>
                      <p:nvPr/>
                    </p:nvPicPr>
                    <p:blipFill>
                      <a:blip r:embed="rId17"/>
                      <a:stretch>
                        <a:fillRect/>
                      </a:stretch>
                    </p:blipFill>
                    <p:spPr>
                      <a:xfrm>
                        <a:off x="3335682" y="3838969"/>
                        <a:ext cx="431800" cy="215900"/>
                      </a:xfrm>
                      <a:prstGeom prst="rect">
                        <a:avLst/>
                      </a:prstGeom>
                    </p:spPr>
                  </p:pic>
                </p:oleObj>
              </mc:Fallback>
            </mc:AlternateContent>
          </a:graphicData>
        </a:graphic>
      </p:graphicFrame>
      <p:graphicFrame>
        <p:nvGraphicFramePr>
          <p:cNvPr id="52" name="Object 51">
            <a:extLst>
              <a:ext uri="{FF2B5EF4-FFF2-40B4-BE49-F238E27FC236}">
                <a16:creationId xmlns:a16="http://schemas.microsoft.com/office/drawing/2014/main" id="{1EA84A0E-E1CD-48DC-9C85-A7CDE8E59339}"/>
              </a:ext>
            </a:extLst>
          </p:cNvPr>
          <p:cNvGraphicFramePr>
            <a:graphicFrameLocks noChangeAspect="1"/>
          </p:cNvGraphicFramePr>
          <p:nvPr>
            <p:extLst>
              <p:ext uri="{D42A27DB-BD31-4B8C-83A1-F6EECF244321}">
                <p14:modId xmlns:p14="http://schemas.microsoft.com/office/powerpoint/2010/main" val="2171937283"/>
              </p:ext>
            </p:extLst>
          </p:nvPr>
        </p:nvGraphicFramePr>
        <p:xfrm>
          <a:off x="4709993" y="3842966"/>
          <a:ext cx="431800" cy="215900"/>
        </p:xfrm>
        <a:graphic>
          <a:graphicData uri="http://schemas.openxmlformats.org/presentationml/2006/ole">
            <mc:AlternateContent xmlns:mc="http://schemas.openxmlformats.org/markup-compatibility/2006">
              <mc:Choice xmlns:v="urn:schemas-microsoft-com:vml" Requires="v">
                <p:oleObj spid="_x0000_s60761" name="Equation" r:id="rId18" imgW="431640" imgH="215640" progId="Equation.DSMT4">
                  <p:embed/>
                </p:oleObj>
              </mc:Choice>
              <mc:Fallback>
                <p:oleObj name="Equation" r:id="rId18" imgW="431640" imgH="215640" progId="Equation.DSMT4">
                  <p:embed/>
                  <p:pic>
                    <p:nvPicPr>
                      <p:cNvPr id="52" name="Object 51">
                        <a:extLst>
                          <a:ext uri="{FF2B5EF4-FFF2-40B4-BE49-F238E27FC236}">
                            <a16:creationId xmlns:a16="http://schemas.microsoft.com/office/drawing/2014/main" id="{1EA84A0E-E1CD-48DC-9C85-A7CDE8E59339}"/>
                          </a:ext>
                        </a:extLst>
                      </p:cNvPr>
                      <p:cNvPicPr/>
                      <p:nvPr/>
                    </p:nvPicPr>
                    <p:blipFill>
                      <a:blip r:embed="rId19"/>
                      <a:stretch>
                        <a:fillRect/>
                      </a:stretch>
                    </p:blipFill>
                    <p:spPr>
                      <a:xfrm>
                        <a:off x="4709993" y="3842966"/>
                        <a:ext cx="431800" cy="215900"/>
                      </a:xfrm>
                      <a:prstGeom prst="rect">
                        <a:avLst/>
                      </a:prstGeom>
                    </p:spPr>
                  </p:pic>
                </p:oleObj>
              </mc:Fallback>
            </mc:AlternateContent>
          </a:graphicData>
        </a:graphic>
      </p:graphicFrame>
      <p:graphicFrame>
        <p:nvGraphicFramePr>
          <p:cNvPr id="53" name="Object 52">
            <a:extLst>
              <a:ext uri="{FF2B5EF4-FFF2-40B4-BE49-F238E27FC236}">
                <a16:creationId xmlns:a16="http://schemas.microsoft.com/office/drawing/2014/main" id="{1F2AC31B-4A10-44BF-8088-D748ED67E751}"/>
              </a:ext>
            </a:extLst>
          </p:cNvPr>
          <p:cNvGraphicFramePr>
            <a:graphicFrameLocks noChangeAspect="1"/>
          </p:cNvGraphicFramePr>
          <p:nvPr>
            <p:extLst>
              <p:ext uri="{D42A27DB-BD31-4B8C-83A1-F6EECF244321}">
                <p14:modId xmlns:p14="http://schemas.microsoft.com/office/powerpoint/2010/main" val="385269361"/>
              </p:ext>
            </p:extLst>
          </p:nvPr>
        </p:nvGraphicFramePr>
        <p:xfrm>
          <a:off x="6374274" y="3838969"/>
          <a:ext cx="546100" cy="190500"/>
        </p:xfrm>
        <a:graphic>
          <a:graphicData uri="http://schemas.openxmlformats.org/presentationml/2006/ole">
            <mc:AlternateContent xmlns:mc="http://schemas.openxmlformats.org/markup-compatibility/2006">
              <mc:Choice xmlns:v="urn:schemas-microsoft-com:vml" Requires="v">
                <p:oleObj spid="_x0000_s60762" name="Equation" r:id="rId20" imgW="545760" imgH="190440" progId="Equation.DSMT4">
                  <p:embed/>
                </p:oleObj>
              </mc:Choice>
              <mc:Fallback>
                <p:oleObj name="Equation" r:id="rId20" imgW="545760" imgH="190440" progId="Equation.DSMT4">
                  <p:embed/>
                  <p:pic>
                    <p:nvPicPr>
                      <p:cNvPr id="53" name="Object 52">
                        <a:extLst>
                          <a:ext uri="{FF2B5EF4-FFF2-40B4-BE49-F238E27FC236}">
                            <a16:creationId xmlns:a16="http://schemas.microsoft.com/office/drawing/2014/main" id="{1F2AC31B-4A10-44BF-8088-D748ED67E751}"/>
                          </a:ext>
                        </a:extLst>
                      </p:cNvPr>
                      <p:cNvPicPr/>
                      <p:nvPr/>
                    </p:nvPicPr>
                    <p:blipFill>
                      <a:blip r:embed="rId21"/>
                      <a:stretch>
                        <a:fillRect/>
                      </a:stretch>
                    </p:blipFill>
                    <p:spPr>
                      <a:xfrm>
                        <a:off x="6374274" y="3838969"/>
                        <a:ext cx="546100" cy="190500"/>
                      </a:xfrm>
                      <a:prstGeom prst="rect">
                        <a:avLst/>
                      </a:prstGeom>
                    </p:spPr>
                  </p:pic>
                </p:oleObj>
              </mc:Fallback>
            </mc:AlternateContent>
          </a:graphicData>
        </a:graphic>
      </p:graphicFrame>
      <p:sp>
        <p:nvSpPr>
          <p:cNvPr id="41" name="Content Placeholder 40">
            <a:extLst>
              <a:ext uri="{FF2B5EF4-FFF2-40B4-BE49-F238E27FC236}">
                <a16:creationId xmlns:a16="http://schemas.microsoft.com/office/drawing/2014/main" id="{0D55D48E-DABD-4151-B88C-2DB9AD0B5EC4}"/>
              </a:ext>
            </a:extLst>
          </p:cNvPr>
          <p:cNvSpPr>
            <a:spLocks noGrp="1"/>
          </p:cNvSpPr>
          <p:nvPr>
            <p:ph sz="quarter" idx="20"/>
          </p:nvPr>
        </p:nvSpPr>
        <p:spPr>
          <a:xfrm>
            <a:off x="1473872" y="4298534"/>
            <a:ext cx="1547664" cy="481406"/>
          </a:xfrm>
        </p:spPr>
        <p:txBody>
          <a:bodyPr/>
          <a:lstStyle/>
          <a:p>
            <a:pPr marL="0" lvl="0" indent="0" eaLnBrk="1" fontAlgn="auto" hangingPunct="1">
              <a:spcBef>
                <a:spcPts val="0"/>
              </a:spcBef>
              <a:spcAft>
                <a:spcPts val="0"/>
              </a:spcAft>
              <a:buNone/>
            </a:pPr>
            <a:r>
              <a:rPr lang="en-US" sz="1100" kern="1200" dirty="0">
                <a:solidFill>
                  <a:prstClr val="black"/>
                </a:solidFill>
                <a:ea typeface="+mn-ea"/>
                <a:cs typeface="+mn-cs"/>
              </a:rPr>
              <a:t>Hydrogen phosphate/ phosphate</a:t>
            </a:r>
            <a:endParaRPr lang="en-GB" sz="1100" kern="1200" dirty="0">
              <a:solidFill>
                <a:prstClr val="black"/>
              </a:solidFill>
              <a:ea typeface="+mn-ea"/>
              <a:cs typeface="+mn-cs"/>
            </a:endParaRPr>
          </a:p>
        </p:txBody>
      </p:sp>
      <p:graphicFrame>
        <p:nvGraphicFramePr>
          <p:cNvPr id="54" name="Object 53">
            <a:extLst>
              <a:ext uri="{FF2B5EF4-FFF2-40B4-BE49-F238E27FC236}">
                <a16:creationId xmlns:a16="http://schemas.microsoft.com/office/drawing/2014/main" id="{1729F96A-316D-4DD8-A7BE-D3447E69DEA2}"/>
              </a:ext>
            </a:extLst>
          </p:cNvPr>
          <p:cNvGraphicFramePr>
            <a:graphicFrameLocks noChangeAspect="1"/>
          </p:cNvGraphicFramePr>
          <p:nvPr>
            <p:extLst/>
          </p:nvPr>
        </p:nvGraphicFramePr>
        <p:xfrm>
          <a:off x="3335682" y="4325993"/>
          <a:ext cx="431800" cy="215900"/>
        </p:xfrm>
        <a:graphic>
          <a:graphicData uri="http://schemas.openxmlformats.org/presentationml/2006/ole">
            <mc:AlternateContent xmlns:mc="http://schemas.openxmlformats.org/markup-compatibility/2006">
              <mc:Choice xmlns:v="urn:schemas-microsoft-com:vml" Requires="v">
                <p:oleObj spid="_x0000_s60763" name="Equation" r:id="rId22" imgW="431640" imgH="215640" progId="Equation.DSMT4">
                  <p:embed/>
                </p:oleObj>
              </mc:Choice>
              <mc:Fallback>
                <p:oleObj name="Equation" r:id="rId22" imgW="431640" imgH="215640" progId="Equation.DSMT4">
                  <p:embed/>
                  <p:pic>
                    <p:nvPicPr>
                      <p:cNvPr id="54" name="Object 53">
                        <a:extLst>
                          <a:ext uri="{FF2B5EF4-FFF2-40B4-BE49-F238E27FC236}">
                            <a16:creationId xmlns:a16="http://schemas.microsoft.com/office/drawing/2014/main" id="{1729F96A-316D-4DD8-A7BE-D3447E69DEA2}"/>
                          </a:ext>
                        </a:extLst>
                      </p:cNvPr>
                      <p:cNvPicPr/>
                      <p:nvPr/>
                    </p:nvPicPr>
                    <p:blipFill>
                      <a:blip r:embed="rId23"/>
                      <a:stretch>
                        <a:fillRect/>
                      </a:stretch>
                    </p:blipFill>
                    <p:spPr>
                      <a:xfrm>
                        <a:off x="3335682" y="4325993"/>
                        <a:ext cx="431800" cy="215900"/>
                      </a:xfrm>
                      <a:prstGeom prst="rect">
                        <a:avLst/>
                      </a:prstGeom>
                    </p:spPr>
                  </p:pic>
                </p:oleObj>
              </mc:Fallback>
            </mc:AlternateContent>
          </a:graphicData>
        </a:graphic>
      </p:graphicFrame>
      <p:graphicFrame>
        <p:nvGraphicFramePr>
          <p:cNvPr id="55" name="Object 54">
            <a:extLst>
              <a:ext uri="{FF2B5EF4-FFF2-40B4-BE49-F238E27FC236}">
                <a16:creationId xmlns:a16="http://schemas.microsoft.com/office/drawing/2014/main" id="{31655C93-04C0-4A94-BB29-4FB51FB72CFA}"/>
              </a:ext>
            </a:extLst>
          </p:cNvPr>
          <p:cNvGraphicFramePr>
            <a:graphicFrameLocks noChangeAspect="1"/>
          </p:cNvGraphicFramePr>
          <p:nvPr>
            <p:extLst/>
          </p:nvPr>
        </p:nvGraphicFramePr>
        <p:xfrm>
          <a:off x="4701936" y="4332862"/>
          <a:ext cx="317500" cy="215900"/>
        </p:xfrm>
        <a:graphic>
          <a:graphicData uri="http://schemas.openxmlformats.org/presentationml/2006/ole">
            <mc:AlternateContent xmlns:mc="http://schemas.openxmlformats.org/markup-compatibility/2006">
              <mc:Choice xmlns:v="urn:schemas-microsoft-com:vml" Requires="v">
                <p:oleObj spid="_x0000_s60764" name="Equation" r:id="rId24" imgW="317160" imgH="215640" progId="Equation.DSMT4">
                  <p:embed/>
                </p:oleObj>
              </mc:Choice>
              <mc:Fallback>
                <p:oleObj name="Equation" r:id="rId24" imgW="317160" imgH="215640" progId="Equation.DSMT4">
                  <p:embed/>
                  <p:pic>
                    <p:nvPicPr>
                      <p:cNvPr id="55" name="Object 54">
                        <a:extLst>
                          <a:ext uri="{FF2B5EF4-FFF2-40B4-BE49-F238E27FC236}">
                            <a16:creationId xmlns:a16="http://schemas.microsoft.com/office/drawing/2014/main" id="{31655C93-04C0-4A94-BB29-4FB51FB72CFA}"/>
                          </a:ext>
                        </a:extLst>
                      </p:cNvPr>
                      <p:cNvPicPr/>
                      <p:nvPr/>
                    </p:nvPicPr>
                    <p:blipFill>
                      <a:blip r:embed="rId25"/>
                      <a:stretch>
                        <a:fillRect/>
                      </a:stretch>
                    </p:blipFill>
                    <p:spPr>
                      <a:xfrm>
                        <a:off x="4701936" y="4332862"/>
                        <a:ext cx="317500" cy="215900"/>
                      </a:xfrm>
                      <a:prstGeom prst="rect">
                        <a:avLst/>
                      </a:prstGeom>
                    </p:spPr>
                  </p:pic>
                </p:oleObj>
              </mc:Fallback>
            </mc:AlternateContent>
          </a:graphicData>
        </a:graphic>
      </p:graphicFrame>
      <p:graphicFrame>
        <p:nvGraphicFramePr>
          <p:cNvPr id="56" name="Object 55">
            <a:extLst>
              <a:ext uri="{FF2B5EF4-FFF2-40B4-BE49-F238E27FC236}">
                <a16:creationId xmlns:a16="http://schemas.microsoft.com/office/drawing/2014/main" id="{BAFDD319-7240-4120-9504-F8EC0ECEA703}"/>
              </a:ext>
            </a:extLst>
          </p:cNvPr>
          <p:cNvGraphicFramePr>
            <a:graphicFrameLocks noChangeAspect="1"/>
          </p:cNvGraphicFramePr>
          <p:nvPr>
            <p:extLst>
              <p:ext uri="{D42A27DB-BD31-4B8C-83A1-F6EECF244321}">
                <p14:modId xmlns:p14="http://schemas.microsoft.com/office/powerpoint/2010/main" val="3061988836"/>
              </p:ext>
            </p:extLst>
          </p:nvPr>
        </p:nvGraphicFramePr>
        <p:xfrm>
          <a:off x="6377449" y="4325462"/>
          <a:ext cx="584200" cy="190500"/>
        </p:xfrm>
        <a:graphic>
          <a:graphicData uri="http://schemas.openxmlformats.org/presentationml/2006/ole">
            <mc:AlternateContent xmlns:mc="http://schemas.openxmlformats.org/markup-compatibility/2006">
              <mc:Choice xmlns:v="urn:schemas-microsoft-com:vml" Requires="v">
                <p:oleObj spid="_x0000_s60765" name="Equation" r:id="rId26" imgW="583920" imgH="190440" progId="Equation.DSMT4">
                  <p:embed/>
                </p:oleObj>
              </mc:Choice>
              <mc:Fallback>
                <p:oleObj name="Equation" r:id="rId26" imgW="583920" imgH="190440" progId="Equation.DSMT4">
                  <p:embed/>
                  <p:pic>
                    <p:nvPicPr>
                      <p:cNvPr id="56" name="Object 55">
                        <a:extLst>
                          <a:ext uri="{FF2B5EF4-FFF2-40B4-BE49-F238E27FC236}">
                            <a16:creationId xmlns:a16="http://schemas.microsoft.com/office/drawing/2014/main" id="{BAFDD319-7240-4120-9504-F8EC0ECEA703}"/>
                          </a:ext>
                        </a:extLst>
                      </p:cNvPr>
                      <p:cNvPicPr/>
                      <p:nvPr/>
                    </p:nvPicPr>
                    <p:blipFill>
                      <a:blip r:embed="rId27"/>
                      <a:stretch>
                        <a:fillRect/>
                      </a:stretch>
                    </p:blipFill>
                    <p:spPr>
                      <a:xfrm>
                        <a:off x="6377449" y="4325462"/>
                        <a:ext cx="584200" cy="190500"/>
                      </a:xfrm>
                      <a:prstGeom prst="rect">
                        <a:avLst/>
                      </a:prstGeom>
                    </p:spPr>
                  </p:pic>
                </p:oleObj>
              </mc:Fallback>
            </mc:AlternateContent>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12854" y="361646"/>
            <a:ext cx="3918292" cy="533219"/>
          </a:xfrm>
        </p:spPr>
        <p:txBody>
          <a:bodyPr/>
          <a:lstStyle/>
          <a:p>
            <a:r>
              <a:rPr lang="en-US" altLang="en-US" sz="3200" b="1" dirty="0">
                <a:ea typeface="MS PGothic" charset="-128"/>
                <a:cs typeface="ＭＳ Ｐゴシック" charset="-128"/>
              </a:rPr>
              <a:t>9.10	Buffers (6)</a:t>
            </a:r>
            <a:endParaRPr lang="en-GB" sz="3200" b="1" dirty="0">
              <a:ea typeface="MS PGothic" charset="-128"/>
              <a:cs typeface="ＭＳ Ｐゴシック" charset="-128"/>
            </a:endParaRPr>
          </a:p>
        </p:txBody>
      </p:sp>
      <p:sp>
        <p:nvSpPr>
          <p:cNvPr id="12" name="Content Placeholder 6"/>
          <p:cNvSpPr>
            <a:spLocks noGrp="1"/>
          </p:cNvSpPr>
          <p:nvPr>
            <p:ph sz="quarter" idx="10"/>
          </p:nvPr>
        </p:nvSpPr>
        <p:spPr>
          <a:xfrm>
            <a:off x="1628014" y="825590"/>
            <a:ext cx="5894540" cy="482628"/>
          </a:xfrm>
          <a:noFill/>
        </p:spPr>
        <p:txBody>
          <a:bodyPr/>
          <a:lstStyle/>
          <a:p>
            <a:pPr marL="457200" indent="-457200" algn="ctr" eaLnBrk="1" hangingPunct="1">
              <a:spcBef>
                <a:spcPct val="0"/>
              </a:spcBef>
              <a:buFont typeface="+mj-lt"/>
              <a:buAutoNum type="alphaUcPeriod" startAt="2"/>
            </a:pPr>
            <a:r>
              <a:rPr lang="en-US" altLang="en-US" sz="2800" b="1" dirty="0">
                <a:solidFill>
                  <a:schemeClr val="tx2"/>
                </a:solidFill>
                <a:latin typeface="+mj-lt"/>
                <a:ea typeface="MS PGothic" charset="-128"/>
                <a:cs typeface="ＭＳ Ｐゴシック" charset="-128"/>
              </a:rPr>
              <a:t>Calculating the pH of a Buffer</a:t>
            </a:r>
          </a:p>
        </p:txBody>
      </p:sp>
      <p:sp>
        <p:nvSpPr>
          <p:cNvPr id="13" name="Content Placeholder 8"/>
          <p:cNvSpPr>
            <a:spLocks noGrp="1"/>
          </p:cNvSpPr>
          <p:nvPr>
            <p:ph sz="quarter" idx="11"/>
          </p:nvPr>
        </p:nvSpPr>
        <p:spPr>
          <a:xfrm>
            <a:off x="682501" y="1573244"/>
            <a:ext cx="8281987" cy="429548"/>
          </a:xfrm>
        </p:spPr>
        <p:txBody>
          <a:bodyPr anchor="ctr"/>
          <a:lstStyle/>
          <a:p>
            <a:pPr marL="0" indent="0" eaLnBrk="1" hangingPunct="1">
              <a:spcBef>
                <a:spcPct val="0"/>
              </a:spcBef>
              <a:buNone/>
            </a:pPr>
            <a:r>
              <a:rPr lang="en-US" altLang="en-US" sz="2400" b="1" kern="1200" dirty="0">
                <a:latin typeface="Arial" charset="0"/>
                <a:ea typeface="MS PGothic" charset="-128"/>
                <a:cs typeface="ＭＳ Ｐゴシック" charset="-128"/>
              </a:rPr>
              <a:t>The effective pH range of a buffer depends on its </a:t>
            </a:r>
          </a:p>
        </p:txBody>
      </p:sp>
      <p:graphicFrame>
        <p:nvGraphicFramePr>
          <p:cNvPr id="7" name="Object 6">
            <a:extLst>
              <a:ext uri="{FF2B5EF4-FFF2-40B4-BE49-F238E27FC236}">
                <a16:creationId xmlns:a16="http://schemas.microsoft.com/office/drawing/2014/main" id="{929D07BE-0059-4CFE-88CD-47AC3352943C}"/>
              </a:ext>
            </a:extLst>
          </p:cNvPr>
          <p:cNvGraphicFramePr>
            <a:graphicFrameLocks noChangeAspect="1"/>
          </p:cNvGraphicFramePr>
          <p:nvPr>
            <p:extLst/>
          </p:nvPr>
        </p:nvGraphicFramePr>
        <p:xfrm>
          <a:off x="7897813" y="1622425"/>
          <a:ext cx="469900" cy="381000"/>
        </p:xfrm>
        <a:graphic>
          <a:graphicData uri="http://schemas.openxmlformats.org/presentationml/2006/ole">
            <mc:AlternateContent xmlns:mc="http://schemas.openxmlformats.org/markup-compatibility/2006">
              <mc:Choice xmlns:v="urn:schemas-microsoft-com:vml" Requires="v">
                <p:oleObj spid="_x0000_s61587" name="Equation" r:id="rId4" imgW="469800" imgH="380880" progId="Equation.DSMT4">
                  <p:embed/>
                </p:oleObj>
              </mc:Choice>
              <mc:Fallback>
                <p:oleObj name="Equation" r:id="rId4" imgW="469800" imgH="380880" progId="Equation.DSMT4">
                  <p:embed/>
                  <p:pic>
                    <p:nvPicPr>
                      <p:cNvPr id="7" name="Object 6">
                        <a:extLst>
                          <a:ext uri="{FF2B5EF4-FFF2-40B4-BE49-F238E27FC236}">
                            <a16:creationId xmlns:a16="http://schemas.microsoft.com/office/drawing/2014/main" id="{929D07BE-0059-4CFE-88CD-47AC3352943C}"/>
                          </a:ext>
                        </a:extLst>
                      </p:cNvPr>
                      <p:cNvPicPr/>
                      <p:nvPr/>
                    </p:nvPicPr>
                    <p:blipFill>
                      <a:blip r:embed="rId5"/>
                      <a:stretch>
                        <a:fillRect/>
                      </a:stretch>
                    </p:blipFill>
                    <p:spPr>
                      <a:xfrm>
                        <a:off x="7897813" y="1622425"/>
                        <a:ext cx="469900" cy="381000"/>
                      </a:xfrm>
                      <a:prstGeom prst="rect">
                        <a:avLst/>
                      </a:prstGeom>
                    </p:spPr>
                  </p:pic>
                </p:oleObj>
              </mc:Fallback>
            </mc:AlternateContent>
          </a:graphicData>
        </a:graphic>
      </p:graphicFrame>
      <p:graphicFrame>
        <p:nvGraphicFramePr>
          <p:cNvPr id="2" name="Object 1">
            <a:extLst>
              <a:ext uri="{FF2B5EF4-FFF2-40B4-BE49-F238E27FC236}">
                <a16:creationId xmlns:a16="http://schemas.microsoft.com/office/drawing/2014/main" id="{7873F506-553F-4EBB-970E-E2C9B4DF6E0F}"/>
              </a:ext>
            </a:extLst>
          </p:cNvPr>
          <p:cNvGraphicFramePr>
            <a:graphicFrameLocks noChangeAspect="1"/>
          </p:cNvGraphicFramePr>
          <p:nvPr>
            <p:extLst>
              <p:ext uri="{D42A27DB-BD31-4B8C-83A1-F6EECF244321}">
                <p14:modId xmlns:p14="http://schemas.microsoft.com/office/powerpoint/2010/main" val="3133419593"/>
              </p:ext>
            </p:extLst>
          </p:nvPr>
        </p:nvGraphicFramePr>
        <p:xfrm>
          <a:off x="1397000" y="2398713"/>
          <a:ext cx="5422900" cy="444500"/>
        </p:xfrm>
        <a:graphic>
          <a:graphicData uri="http://schemas.openxmlformats.org/presentationml/2006/ole">
            <mc:AlternateContent xmlns:mc="http://schemas.openxmlformats.org/markup-compatibility/2006">
              <mc:Choice xmlns:v="urn:schemas-microsoft-com:vml" Requires="v">
                <p:oleObj spid="_x0000_s61588" name="Equation" r:id="rId6" imgW="5422680" imgH="444240" progId="Equation.DSMT4">
                  <p:embed/>
                </p:oleObj>
              </mc:Choice>
              <mc:Fallback>
                <p:oleObj name="Equation" r:id="rId6" imgW="5422680" imgH="444240" progId="Equation.DSMT4">
                  <p:embed/>
                  <p:pic>
                    <p:nvPicPr>
                      <p:cNvPr id="2" name="Object 1">
                        <a:extLst>
                          <a:ext uri="{FF2B5EF4-FFF2-40B4-BE49-F238E27FC236}">
                            <a16:creationId xmlns:a16="http://schemas.microsoft.com/office/drawing/2014/main" id="{7873F506-553F-4EBB-970E-E2C9B4DF6E0F}"/>
                          </a:ext>
                        </a:extLst>
                      </p:cNvPr>
                      <p:cNvPicPr/>
                      <p:nvPr/>
                    </p:nvPicPr>
                    <p:blipFill>
                      <a:blip r:embed="rId7"/>
                      <a:stretch>
                        <a:fillRect/>
                      </a:stretch>
                    </p:blipFill>
                    <p:spPr>
                      <a:xfrm>
                        <a:off x="1397000" y="2398713"/>
                        <a:ext cx="5422900" cy="444500"/>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C2BD2FAD-637E-4FE1-82A0-27A9875F1C0F}"/>
              </a:ext>
            </a:extLst>
          </p:cNvPr>
          <p:cNvGraphicFramePr>
            <a:graphicFrameLocks noChangeAspect="1"/>
          </p:cNvGraphicFramePr>
          <p:nvPr>
            <p:extLst>
              <p:ext uri="{D42A27DB-BD31-4B8C-83A1-F6EECF244321}">
                <p14:modId xmlns:p14="http://schemas.microsoft.com/office/powerpoint/2010/main" val="602847248"/>
              </p:ext>
            </p:extLst>
          </p:nvPr>
        </p:nvGraphicFramePr>
        <p:xfrm>
          <a:off x="2876120" y="2933520"/>
          <a:ext cx="2463800" cy="965200"/>
        </p:xfrm>
        <a:graphic>
          <a:graphicData uri="http://schemas.openxmlformats.org/presentationml/2006/ole">
            <mc:AlternateContent xmlns:mc="http://schemas.openxmlformats.org/markup-compatibility/2006">
              <mc:Choice xmlns:v="urn:schemas-microsoft-com:vml" Requires="v">
                <p:oleObj spid="_x0000_s61589" name="Equation" r:id="rId8" imgW="2463480" imgH="965160" progId="Equation.DSMT4">
                  <p:embed/>
                </p:oleObj>
              </mc:Choice>
              <mc:Fallback>
                <p:oleObj name="Equation" r:id="rId8" imgW="2463480" imgH="965160" progId="Equation.DSMT4">
                  <p:embed/>
                  <p:pic>
                    <p:nvPicPr>
                      <p:cNvPr id="3" name="Object 2">
                        <a:extLst>
                          <a:ext uri="{FF2B5EF4-FFF2-40B4-BE49-F238E27FC236}">
                            <a16:creationId xmlns:a16="http://schemas.microsoft.com/office/drawing/2014/main" id="{C2BD2FAD-637E-4FE1-82A0-27A9875F1C0F}"/>
                          </a:ext>
                        </a:extLst>
                      </p:cNvPr>
                      <p:cNvPicPr/>
                      <p:nvPr/>
                    </p:nvPicPr>
                    <p:blipFill>
                      <a:blip r:embed="rId9"/>
                      <a:stretch>
                        <a:fillRect/>
                      </a:stretch>
                    </p:blipFill>
                    <p:spPr>
                      <a:xfrm>
                        <a:off x="2876120" y="2933520"/>
                        <a:ext cx="2463800" cy="965200"/>
                      </a:xfrm>
                      <a:prstGeom prst="rect">
                        <a:avLst/>
                      </a:prstGeom>
                    </p:spPr>
                  </p:pic>
                </p:oleObj>
              </mc:Fallback>
            </mc:AlternateContent>
          </a:graphicData>
        </a:graphic>
      </p:graphicFrame>
      <p:sp>
        <p:nvSpPr>
          <p:cNvPr id="15" name="Content Placeholder 12"/>
          <p:cNvSpPr>
            <a:spLocks noGrp="1"/>
          </p:cNvSpPr>
          <p:nvPr>
            <p:ph sz="quarter" idx="13"/>
          </p:nvPr>
        </p:nvSpPr>
        <p:spPr>
          <a:xfrm>
            <a:off x="683840" y="3989985"/>
            <a:ext cx="7848600" cy="369550"/>
          </a:xfrm>
        </p:spPr>
        <p:txBody>
          <a:bodyPr anchor="ctr"/>
          <a:lstStyle/>
          <a:p>
            <a:pPr marL="0" indent="0" eaLnBrk="1" hangingPunct="1">
              <a:spcBef>
                <a:spcPct val="0"/>
              </a:spcBef>
              <a:buNone/>
            </a:pPr>
            <a:r>
              <a:rPr lang="en-US" altLang="en-US" sz="2400" b="1" kern="1200" dirty="0">
                <a:latin typeface="Arial" charset="0"/>
                <a:ea typeface="MS PGothic" charset="-128"/>
                <a:cs typeface="ＭＳ Ｐゴシック" charset="-128"/>
              </a:rPr>
              <a:t>Rearranging this expression to solve for </a:t>
            </a:r>
          </a:p>
        </p:txBody>
      </p:sp>
      <p:graphicFrame>
        <p:nvGraphicFramePr>
          <p:cNvPr id="6" name="Object 5">
            <a:extLst>
              <a:ext uri="{FF2B5EF4-FFF2-40B4-BE49-F238E27FC236}">
                <a16:creationId xmlns:a16="http://schemas.microsoft.com/office/drawing/2014/main" id="{CD41C73F-330D-4B76-8760-F4C7E887B4F1}"/>
              </a:ext>
            </a:extLst>
          </p:cNvPr>
          <p:cNvGraphicFramePr>
            <a:graphicFrameLocks noChangeAspect="1"/>
          </p:cNvGraphicFramePr>
          <p:nvPr>
            <p:extLst>
              <p:ext uri="{D42A27DB-BD31-4B8C-83A1-F6EECF244321}">
                <p14:modId xmlns:p14="http://schemas.microsoft.com/office/powerpoint/2010/main" val="457354146"/>
              </p:ext>
            </p:extLst>
          </p:nvPr>
        </p:nvGraphicFramePr>
        <p:xfrm>
          <a:off x="6655494" y="3949788"/>
          <a:ext cx="1054100" cy="508000"/>
        </p:xfrm>
        <a:graphic>
          <a:graphicData uri="http://schemas.openxmlformats.org/presentationml/2006/ole">
            <mc:AlternateContent xmlns:mc="http://schemas.openxmlformats.org/markup-compatibility/2006">
              <mc:Choice xmlns:v="urn:schemas-microsoft-com:vml" Requires="v">
                <p:oleObj spid="_x0000_s61590" name="Equation" r:id="rId10" imgW="1054080" imgH="507960" progId="Equation.DSMT4">
                  <p:embed/>
                </p:oleObj>
              </mc:Choice>
              <mc:Fallback>
                <p:oleObj name="Equation" r:id="rId10" imgW="1054080" imgH="507960" progId="Equation.DSMT4">
                  <p:embed/>
                  <p:pic>
                    <p:nvPicPr>
                      <p:cNvPr id="6" name="Object 5">
                        <a:extLst>
                          <a:ext uri="{FF2B5EF4-FFF2-40B4-BE49-F238E27FC236}">
                            <a16:creationId xmlns:a16="http://schemas.microsoft.com/office/drawing/2014/main" id="{CD41C73F-330D-4B76-8760-F4C7E887B4F1}"/>
                          </a:ext>
                        </a:extLst>
                      </p:cNvPr>
                      <p:cNvPicPr/>
                      <p:nvPr/>
                    </p:nvPicPr>
                    <p:blipFill>
                      <a:blip r:embed="rId11"/>
                      <a:stretch>
                        <a:fillRect/>
                      </a:stretch>
                    </p:blipFill>
                    <p:spPr>
                      <a:xfrm>
                        <a:off x="6655494" y="3949788"/>
                        <a:ext cx="1054100" cy="508000"/>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CB0C3E50-100D-4F3A-AD0E-BCBF34E5C0D3}"/>
              </a:ext>
            </a:extLst>
          </p:cNvPr>
          <p:cNvSpPr>
            <a:spLocks noGrp="1"/>
          </p:cNvSpPr>
          <p:nvPr>
            <p:ph sz="quarter" idx="12"/>
          </p:nvPr>
        </p:nvSpPr>
        <p:spPr>
          <a:xfrm>
            <a:off x="7587141" y="3946443"/>
            <a:ext cx="288404" cy="421581"/>
          </a:xfrm>
        </p:spPr>
        <p:txBody>
          <a:bodyPr/>
          <a:lstStyle/>
          <a:p>
            <a:pPr marL="0" indent="0">
              <a:buNone/>
            </a:pPr>
            <a:r>
              <a:rPr lang="en-GB" sz="2400" b="1" dirty="0"/>
              <a:t>:</a:t>
            </a:r>
          </a:p>
        </p:txBody>
      </p:sp>
      <p:graphicFrame>
        <p:nvGraphicFramePr>
          <p:cNvPr id="5" name="Object 4">
            <a:extLst>
              <a:ext uri="{FF2B5EF4-FFF2-40B4-BE49-F238E27FC236}">
                <a16:creationId xmlns:a16="http://schemas.microsoft.com/office/drawing/2014/main" id="{7EEDC821-8D25-4871-B332-EBAA7A34B850}"/>
              </a:ext>
            </a:extLst>
          </p:cNvPr>
          <p:cNvGraphicFramePr>
            <a:graphicFrameLocks noChangeAspect="1"/>
          </p:cNvGraphicFramePr>
          <p:nvPr>
            <p:extLst>
              <p:ext uri="{D42A27DB-BD31-4B8C-83A1-F6EECF244321}">
                <p14:modId xmlns:p14="http://schemas.microsoft.com/office/powerpoint/2010/main" val="2581581379"/>
              </p:ext>
            </p:extLst>
          </p:nvPr>
        </p:nvGraphicFramePr>
        <p:xfrm>
          <a:off x="2352329" y="4604437"/>
          <a:ext cx="2781300" cy="939800"/>
        </p:xfrm>
        <a:graphic>
          <a:graphicData uri="http://schemas.openxmlformats.org/presentationml/2006/ole">
            <mc:AlternateContent xmlns:mc="http://schemas.openxmlformats.org/markup-compatibility/2006">
              <mc:Choice xmlns:v="urn:schemas-microsoft-com:vml" Requires="v">
                <p:oleObj spid="_x0000_s61591" name="Equation" r:id="rId12" imgW="2781000" imgH="939600" progId="Equation.DSMT4">
                  <p:embed/>
                </p:oleObj>
              </mc:Choice>
              <mc:Fallback>
                <p:oleObj name="Equation" r:id="rId12" imgW="2781000" imgH="939600" progId="Equation.DSMT4">
                  <p:embed/>
                  <p:pic>
                    <p:nvPicPr>
                      <p:cNvPr id="5" name="Object 4">
                        <a:extLst>
                          <a:ext uri="{FF2B5EF4-FFF2-40B4-BE49-F238E27FC236}">
                            <a16:creationId xmlns:a16="http://schemas.microsoft.com/office/drawing/2014/main" id="{7EEDC821-8D25-4871-B332-EBAA7A34B850}"/>
                          </a:ext>
                        </a:extLst>
                      </p:cNvPr>
                      <p:cNvPicPr/>
                      <p:nvPr/>
                    </p:nvPicPr>
                    <p:blipFill>
                      <a:blip r:embed="rId13"/>
                      <a:stretch>
                        <a:fillRect/>
                      </a:stretch>
                    </p:blipFill>
                    <p:spPr>
                      <a:xfrm>
                        <a:off x="2352329" y="4604437"/>
                        <a:ext cx="2781300" cy="939800"/>
                      </a:xfrm>
                      <a:prstGeom prst="rect">
                        <a:avLst/>
                      </a:prstGeom>
                    </p:spPr>
                  </p:pic>
                </p:oleObj>
              </mc:Fallback>
            </mc:AlternateContent>
          </a:graphicData>
        </a:graphic>
      </p:graphicFrame>
      <p:sp>
        <p:nvSpPr>
          <p:cNvPr id="18" name="Content Placeholder 24"/>
          <p:cNvSpPr>
            <a:spLocks noGrp="1"/>
          </p:cNvSpPr>
          <p:nvPr>
            <p:ph sz="quarter" idx="18"/>
          </p:nvPr>
        </p:nvSpPr>
        <p:spPr>
          <a:xfrm>
            <a:off x="467544" y="5574651"/>
            <a:ext cx="4680599" cy="792163"/>
          </a:xfrm>
        </p:spPr>
        <p:txBody>
          <a:bodyPr/>
          <a:lstStyle/>
          <a:p>
            <a:pPr marL="0" indent="0" eaLnBrk="1" hangingPunct="1">
              <a:spcBef>
                <a:spcPct val="0"/>
              </a:spcBef>
              <a:buNone/>
            </a:pPr>
            <a:r>
              <a:rPr lang="en-US" altLang="en-US" sz="2400" b="1" kern="1200" dirty="0">
                <a:solidFill>
                  <a:srgbClr val="3366FF"/>
                </a:solidFill>
                <a:latin typeface="Arial" charset="0"/>
                <a:ea typeface="MS PGothic" charset="-128"/>
                <a:cs typeface="ＭＳ Ｐゴシック" charset="-128"/>
              </a:rPr>
              <a:t>Hydronium ion concentration determines the buffer pH</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31983" y="245610"/>
            <a:ext cx="6481353" cy="1143000"/>
          </a:xfrm>
        </p:spPr>
        <p:txBody>
          <a:bodyPr/>
          <a:lstStyle/>
          <a:p>
            <a:pPr eaLnBrk="1" hangingPunct="1"/>
            <a:r>
              <a:rPr lang="en-US" altLang="en-US" sz="3200" b="1" dirty="0">
                <a:ea typeface="MS PGothic" charset="-128"/>
                <a:cs typeface="ＭＳ Ｐゴシック" charset="-128"/>
              </a:rPr>
              <a:t>9.11	Focus on the Human Body</a:t>
            </a:r>
            <a:br>
              <a:rPr lang="en-US" altLang="en-US" sz="3200" b="1" dirty="0">
                <a:ea typeface="MS PGothic" charset="-128"/>
                <a:cs typeface="ＭＳ Ｐゴシック" charset="-128"/>
              </a:rPr>
            </a:br>
            <a:r>
              <a:rPr lang="en-US" altLang="en-US" sz="2800" b="1" dirty="0">
                <a:ea typeface="MS PGothic" charset="-128"/>
                <a:cs typeface="ＭＳ Ｐゴシック" charset="-128"/>
              </a:rPr>
              <a:t>Buffers in the Blood (1)</a:t>
            </a:r>
            <a:endParaRPr lang="en-GB" sz="2800" b="1" dirty="0">
              <a:ea typeface="MS PGothic" charset="-128"/>
              <a:cs typeface="ＭＳ Ｐゴシック" charset="-128"/>
            </a:endParaRPr>
          </a:p>
        </p:txBody>
      </p:sp>
      <p:sp>
        <p:nvSpPr>
          <p:cNvPr id="13" name="Content Placeholder 6"/>
          <p:cNvSpPr>
            <a:spLocks noGrp="1"/>
          </p:cNvSpPr>
          <p:nvPr>
            <p:ph sz="quarter" idx="10"/>
          </p:nvPr>
        </p:nvSpPr>
        <p:spPr>
          <a:xfrm>
            <a:off x="1071295" y="1659243"/>
            <a:ext cx="7475000" cy="1395429"/>
          </a:xfrm>
          <a:noFill/>
        </p:spPr>
        <p:txBody>
          <a:bodyPr/>
          <a:lstStyle/>
          <a:p>
            <a:pPr marL="0" indent="0" eaLnBrk="1" hangingPunct="1">
              <a:spcBef>
                <a:spcPct val="0"/>
              </a:spcBef>
              <a:spcAft>
                <a:spcPts val="1500"/>
              </a:spcAft>
              <a:buNone/>
            </a:pPr>
            <a:r>
              <a:rPr lang="en-US" altLang="en-US" sz="2400" b="1" dirty="0"/>
              <a:t>Normal blood pH is between </a:t>
            </a:r>
            <a:r>
              <a:rPr lang="en-US" altLang="en-US" sz="2400" b="1" dirty="0">
                <a:solidFill>
                  <a:srgbClr val="3366FF"/>
                </a:solidFill>
              </a:rPr>
              <a:t>7.35</a:t>
            </a:r>
            <a:r>
              <a:rPr lang="en-US" altLang="en-US" sz="2400" b="1" dirty="0"/>
              <a:t> and </a:t>
            </a:r>
            <a:r>
              <a:rPr lang="en-US" altLang="en-US" sz="2400" b="1" dirty="0">
                <a:solidFill>
                  <a:srgbClr val="3366FF"/>
                </a:solidFill>
              </a:rPr>
              <a:t>7.45</a:t>
            </a:r>
            <a:r>
              <a:rPr lang="en-US" altLang="en-US" sz="2400" b="1" dirty="0"/>
              <a:t>.</a:t>
            </a:r>
          </a:p>
          <a:p>
            <a:pPr marL="0" indent="0" eaLnBrk="1" hangingPunct="1">
              <a:spcBef>
                <a:spcPct val="0"/>
              </a:spcBef>
              <a:spcAft>
                <a:spcPts val="2000"/>
              </a:spcAft>
              <a:buNone/>
            </a:pPr>
            <a:r>
              <a:rPr lang="en-US" altLang="en-US" sz="2400" b="1" dirty="0"/>
              <a:t>The principle buffer in the blood is </a:t>
            </a:r>
            <a:r>
              <a:rPr lang="en-US" altLang="en-US" sz="2400" b="1" dirty="0">
                <a:solidFill>
                  <a:srgbClr val="D90000"/>
                </a:solidFill>
              </a:rPr>
              <a:t>carbonic acid</a:t>
            </a:r>
            <a:r>
              <a:rPr lang="en-US" altLang="en-US" sz="2400" b="1" dirty="0"/>
              <a:t>/ </a:t>
            </a:r>
            <a:r>
              <a:rPr lang="en-US" altLang="en-US" sz="2400" b="1" dirty="0">
                <a:solidFill>
                  <a:srgbClr val="3366FF"/>
                </a:solidFill>
              </a:rPr>
              <a:t>bicarbonate </a:t>
            </a:r>
            <a:endParaRPr lang="en-US" altLang="en-US" sz="2400" b="1" baseline="30000" dirty="0"/>
          </a:p>
        </p:txBody>
      </p:sp>
      <p:graphicFrame>
        <p:nvGraphicFramePr>
          <p:cNvPr id="2" name="Object 1">
            <a:extLst>
              <a:ext uri="{FF2B5EF4-FFF2-40B4-BE49-F238E27FC236}">
                <a16:creationId xmlns:a16="http://schemas.microsoft.com/office/drawing/2014/main" id="{2FDB795E-A5A6-429E-B635-3CD3049A8252}"/>
              </a:ext>
            </a:extLst>
          </p:cNvPr>
          <p:cNvGraphicFramePr>
            <a:graphicFrameLocks noChangeAspect="1"/>
          </p:cNvGraphicFramePr>
          <p:nvPr>
            <p:extLst>
              <p:ext uri="{D42A27DB-BD31-4B8C-83A1-F6EECF244321}">
                <p14:modId xmlns:p14="http://schemas.microsoft.com/office/powerpoint/2010/main" val="3058408881"/>
              </p:ext>
            </p:extLst>
          </p:nvPr>
        </p:nvGraphicFramePr>
        <p:xfrm>
          <a:off x="2964438" y="2593975"/>
          <a:ext cx="2311400" cy="508000"/>
        </p:xfrm>
        <a:graphic>
          <a:graphicData uri="http://schemas.openxmlformats.org/presentationml/2006/ole">
            <mc:AlternateContent xmlns:mc="http://schemas.openxmlformats.org/markup-compatibility/2006">
              <mc:Choice xmlns:v="urn:schemas-microsoft-com:vml" Requires="v">
                <p:oleObj spid="_x0000_s43251" name="Equation" r:id="rId4" imgW="2311200" imgH="507960" progId="Equation.DSMT4">
                  <p:embed/>
                </p:oleObj>
              </mc:Choice>
              <mc:Fallback>
                <p:oleObj name="Equation" r:id="rId4" imgW="2311200" imgH="507960" progId="Equation.DSMT4">
                  <p:embed/>
                  <p:pic>
                    <p:nvPicPr>
                      <p:cNvPr id="0" name=""/>
                      <p:cNvPicPr/>
                      <p:nvPr/>
                    </p:nvPicPr>
                    <p:blipFill>
                      <a:blip r:embed="rId5"/>
                      <a:stretch>
                        <a:fillRect/>
                      </a:stretch>
                    </p:blipFill>
                    <p:spPr>
                      <a:xfrm>
                        <a:off x="2964438" y="2593975"/>
                        <a:ext cx="2311400" cy="508000"/>
                      </a:xfrm>
                      <a:prstGeom prst="rect">
                        <a:avLst/>
                      </a:prstGeom>
                    </p:spPr>
                  </p:pic>
                </p:oleObj>
              </mc:Fallback>
            </mc:AlternateContent>
          </a:graphicData>
        </a:graphic>
      </p:graphicFrame>
      <p:graphicFrame>
        <p:nvGraphicFramePr>
          <p:cNvPr id="45" name="Object 44">
            <a:extLst>
              <a:ext uri="{FF2B5EF4-FFF2-40B4-BE49-F238E27FC236}">
                <a16:creationId xmlns:a16="http://schemas.microsoft.com/office/drawing/2014/main" id="{D995709A-3C30-4FCD-A6CA-7360D0EB3F67}"/>
              </a:ext>
            </a:extLst>
          </p:cNvPr>
          <p:cNvGraphicFramePr>
            <a:graphicFrameLocks noChangeAspect="1"/>
          </p:cNvGraphicFramePr>
          <p:nvPr>
            <p:extLst>
              <p:ext uri="{D42A27DB-BD31-4B8C-83A1-F6EECF244321}">
                <p14:modId xmlns:p14="http://schemas.microsoft.com/office/powerpoint/2010/main" val="3710466425"/>
              </p:ext>
            </p:extLst>
          </p:nvPr>
        </p:nvGraphicFramePr>
        <p:xfrm>
          <a:off x="620713" y="3640138"/>
          <a:ext cx="7658100" cy="596900"/>
        </p:xfrm>
        <a:graphic>
          <a:graphicData uri="http://schemas.openxmlformats.org/presentationml/2006/ole">
            <mc:AlternateContent xmlns:mc="http://schemas.openxmlformats.org/markup-compatibility/2006">
              <mc:Choice xmlns:v="urn:schemas-microsoft-com:vml" Requires="v">
                <p:oleObj spid="_x0000_s43252" name="Equation" r:id="rId6" imgW="7657920" imgH="596880" progId="Equation.DSMT4">
                  <p:embed/>
                </p:oleObj>
              </mc:Choice>
              <mc:Fallback>
                <p:oleObj name="Equation" r:id="rId6" imgW="7657920" imgH="596880" progId="Equation.DSMT4">
                  <p:embed/>
                  <p:pic>
                    <p:nvPicPr>
                      <p:cNvPr id="0" name=""/>
                      <p:cNvPicPr/>
                      <p:nvPr/>
                    </p:nvPicPr>
                    <p:blipFill>
                      <a:blip r:embed="rId7"/>
                      <a:stretch>
                        <a:fillRect/>
                      </a:stretch>
                    </p:blipFill>
                    <p:spPr>
                      <a:xfrm>
                        <a:off x="620713" y="3640138"/>
                        <a:ext cx="7658100" cy="596900"/>
                      </a:xfrm>
                      <a:prstGeom prst="rect">
                        <a:avLst/>
                      </a:prstGeom>
                    </p:spPr>
                  </p:pic>
                </p:oleObj>
              </mc:Fallback>
            </mc:AlternateContent>
          </a:graphicData>
        </a:graphic>
      </p:graphicFrame>
      <p:sp>
        <p:nvSpPr>
          <p:cNvPr id="15" name="Content Placeholder 10"/>
          <p:cNvSpPr>
            <a:spLocks noGrp="1"/>
          </p:cNvSpPr>
          <p:nvPr>
            <p:ph sz="quarter" idx="12"/>
          </p:nvPr>
        </p:nvSpPr>
        <p:spPr>
          <a:xfrm>
            <a:off x="1085150" y="4652477"/>
            <a:ext cx="7835040" cy="1440819"/>
          </a:xfrm>
        </p:spPr>
        <p:txBody>
          <a:bodyPr/>
          <a:lstStyle/>
          <a:p>
            <a:pPr marL="0" indent="0" eaLnBrk="1" hangingPunct="1">
              <a:spcBef>
                <a:spcPct val="0"/>
              </a:spcBef>
              <a:spcAft>
                <a:spcPts val="1400"/>
              </a:spcAft>
              <a:buNone/>
            </a:pPr>
            <a:r>
              <a:rPr lang="en-US" altLang="en-US" sz="2400" b="1" i="0" kern="1200" dirty="0">
                <a:latin typeface="Arial" panose="020B0604020202020204" pitchFamily="34" charset="0"/>
                <a:ea typeface="MS PGothic" charset="-128"/>
                <a:cs typeface="Arial" panose="020B0604020202020204" pitchFamily="34" charset="0"/>
              </a:rPr>
              <a:t>CO</a:t>
            </a:r>
            <a:r>
              <a:rPr lang="en-US" altLang="en-US" sz="2400" b="1" i="0" kern="1200" baseline="-25000" dirty="0">
                <a:latin typeface="Arial" panose="020B0604020202020204" pitchFamily="34" charset="0"/>
                <a:ea typeface="MS PGothic" charset="-128"/>
                <a:cs typeface="Arial" panose="020B0604020202020204" pitchFamily="34" charset="0"/>
              </a:rPr>
              <a:t>2</a:t>
            </a:r>
            <a:r>
              <a:rPr lang="en-US" altLang="en-US" sz="2400" b="1" kern="1200" dirty="0">
                <a:latin typeface="Arial" panose="020B0604020202020204" pitchFamily="34" charset="0"/>
                <a:ea typeface="MS PGothic" charset="-128"/>
                <a:cs typeface="Arial" panose="020B0604020202020204" pitchFamily="34" charset="0"/>
              </a:rPr>
              <a:t> is constantly produced by metabolic processes in the body.</a:t>
            </a:r>
          </a:p>
          <a:p>
            <a:pPr marL="0" indent="0" eaLnBrk="1" hangingPunct="1">
              <a:spcBef>
                <a:spcPct val="0"/>
              </a:spcBef>
              <a:buNone/>
            </a:pPr>
            <a:r>
              <a:rPr lang="en-US" altLang="en-US" sz="2400" b="1" dirty="0">
                <a:latin typeface="Arial" panose="020B0604020202020204" pitchFamily="34" charset="0"/>
                <a:cs typeface="Arial" panose="020B0604020202020204" pitchFamily="34" charset="0"/>
              </a:rPr>
              <a:t>The </a:t>
            </a:r>
            <a:r>
              <a:rPr lang="en-US" altLang="en-US" sz="2400" b="1" dirty="0">
                <a:solidFill>
                  <a:srgbClr val="3366FF"/>
                </a:solidFill>
                <a:latin typeface="Arial" panose="020B0604020202020204" pitchFamily="34" charset="0"/>
                <a:cs typeface="Arial" panose="020B0604020202020204" pitchFamily="34" charset="0"/>
              </a:rPr>
              <a:t>amount of </a:t>
            </a:r>
            <a:r>
              <a:rPr lang="en-US" altLang="en-US" sz="2400" b="1" i="0" dirty="0">
                <a:solidFill>
                  <a:srgbClr val="3366FF"/>
                </a:solidFill>
                <a:latin typeface="Arial" panose="020B0604020202020204" pitchFamily="34" charset="0"/>
                <a:cs typeface="Arial" panose="020B0604020202020204" pitchFamily="34" charset="0"/>
              </a:rPr>
              <a:t>CO</a:t>
            </a:r>
            <a:r>
              <a:rPr lang="en-US" altLang="en-US" sz="2400" b="1" i="0" baseline="-25000" dirty="0">
                <a:solidFill>
                  <a:srgbClr val="3366FF"/>
                </a:solidFill>
                <a:latin typeface="Arial" panose="020B0604020202020204" pitchFamily="34" charset="0"/>
                <a:cs typeface="Arial" panose="020B0604020202020204" pitchFamily="34" charset="0"/>
              </a:rPr>
              <a:t>2</a:t>
            </a:r>
            <a:r>
              <a:rPr lang="en-US" altLang="en-US" sz="2400" b="1" dirty="0">
                <a:solidFill>
                  <a:srgbClr val="3366FF"/>
                </a:solidFill>
                <a:latin typeface="Arial" panose="020B0604020202020204" pitchFamily="34" charset="0"/>
                <a:cs typeface="Arial" panose="020B0604020202020204" pitchFamily="34" charset="0"/>
              </a:rPr>
              <a:t> </a:t>
            </a:r>
            <a:r>
              <a:rPr lang="en-US" altLang="en-US" sz="2400" b="1" dirty="0">
                <a:latin typeface="Arial" panose="020B0604020202020204" pitchFamily="34" charset="0"/>
                <a:cs typeface="Arial" panose="020B0604020202020204" pitchFamily="34" charset="0"/>
              </a:rPr>
              <a:t>is related to the </a:t>
            </a:r>
            <a:r>
              <a:rPr lang="en-US" altLang="en-US" sz="2400" b="1" dirty="0">
                <a:solidFill>
                  <a:srgbClr val="3366FF"/>
                </a:solidFill>
                <a:latin typeface="Arial" panose="020B0604020202020204" pitchFamily="34" charset="0"/>
                <a:cs typeface="Arial" panose="020B0604020202020204" pitchFamily="34" charset="0"/>
              </a:rPr>
              <a:t>pH of the blood</a:t>
            </a:r>
            <a:r>
              <a:rPr lang="en-US" altLang="en-US" sz="2400" b="1" dirty="0">
                <a:latin typeface="Arial" panose="020B0604020202020204" pitchFamily="34" charset="0"/>
                <a:cs typeface="Arial" panose="020B0604020202020204" pitchFamily="34" charset="0"/>
              </a:rPr>
              <a:t>.</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9576" y="245610"/>
            <a:ext cx="6546167" cy="1143000"/>
          </a:xfrm>
        </p:spPr>
        <p:txBody>
          <a:bodyPr/>
          <a:lstStyle/>
          <a:p>
            <a:pPr eaLnBrk="1" hangingPunct="1"/>
            <a:r>
              <a:rPr lang="en-US" altLang="en-US" sz="3200" b="1" dirty="0">
                <a:ea typeface="MS PGothic" charset="-128"/>
                <a:cs typeface="ＭＳ Ｐゴシック" charset="-128"/>
              </a:rPr>
              <a:t>9.11	Focus on the Human Body</a:t>
            </a:r>
            <a:br>
              <a:rPr lang="en-US" altLang="en-US" sz="3200" b="1" dirty="0">
                <a:ea typeface="MS PGothic" charset="-128"/>
                <a:cs typeface="ＭＳ Ｐゴシック" charset="-128"/>
              </a:rPr>
            </a:br>
            <a:r>
              <a:rPr lang="en-US" altLang="en-US" sz="2800" b="1" dirty="0">
                <a:ea typeface="MS PGothic" charset="-128"/>
                <a:cs typeface="ＭＳ Ｐゴシック" charset="-128"/>
              </a:rPr>
              <a:t>Buffers in the Blood (2)</a:t>
            </a:r>
            <a:endParaRPr lang="en-GB" sz="2800" b="1" dirty="0">
              <a:ea typeface="MS PGothic" charset="-128"/>
              <a:cs typeface="ＭＳ Ｐゴシック" charset="-128"/>
            </a:endParaRPr>
          </a:p>
        </p:txBody>
      </p:sp>
      <p:sp>
        <p:nvSpPr>
          <p:cNvPr id="8" name="Content Placeholder 8"/>
          <p:cNvSpPr>
            <a:spLocks noGrp="1"/>
          </p:cNvSpPr>
          <p:nvPr>
            <p:ph sz="quarter" idx="11"/>
          </p:nvPr>
        </p:nvSpPr>
        <p:spPr>
          <a:xfrm>
            <a:off x="827079" y="1412214"/>
            <a:ext cx="8281987" cy="920774"/>
          </a:xfrm>
        </p:spPr>
        <p:txBody>
          <a:bodyPr/>
          <a:lstStyle/>
          <a:p>
            <a:pPr marL="0" indent="0" eaLnBrk="1" hangingPunct="1">
              <a:spcBef>
                <a:spcPct val="0"/>
              </a:spcBef>
              <a:buFontTx/>
              <a:buNone/>
            </a:pPr>
            <a:r>
              <a:rPr lang="en-US" altLang="en-US" sz="2400" b="1" dirty="0">
                <a:solidFill>
                  <a:srgbClr val="D90000"/>
                </a:solidFill>
              </a:rPr>
              <a:t>Respiratory acidosis </a:t>
            </a:r>
            <a:r>
              <a:rPr lang="en-US" altLang="en-US" sz="2400" b="1" dirty="0"/>
              <a:t>results when the body fails to</a:t>
            </a:r>
          </a:p>
          <a:p>
            <a:pPr marL="0" indent="0" eaLnBrk="1" hangingPunct="1">
              <a:spcBef>
                <a:spcPct val="0"/>
              </a:spcBef>
              <a:buFontTx/>
              <a:buNone/>
            </a:pPr>
            <a:r>
              <a:rPr lang="en-US" altLang="en-US" sz="2400" b="1" dirty="0"/>
              <a:t>eliminate enough </a:t>
            </a:r>
            <a:r>
              <a:rPr lang="en-US" altLang="en-US" sz="2400" b="1" i="0" dirty="0"/>
              <a:t>CO</a:t>
            </a:r>
            <a:r>
              <a:rPr lang="en-US" altLang="en-US" sz="2400" b="1" i="0" baseline="-25000" dirty="0"/>
              <a:t>2</a:t>
            </a:r>
            <a:r>
              <a:rPr lang="en-US" altLang="en-US" sz="2400" b="1" dirty="0"/>
              <a:t>, due to lung disease or failure.</a:t>
            </a:r>
            <a:endParaRPr lang="en-US" altLang="en-US" sz="2400" b="1" baseline="-25000" dirty="0"/>
          </a:p>
        </p:txBody>
      </p:sp>
      <p:pic>
        <p:nvPicPr>
          <p:cNvPr id="151556" name="Picture 7" descr="The carbonic acid/bicarbonate buffer system in the blood: CO2 and water are in equilibrium with hydronium and bicarbonate ions. A higher-than-normal CO2 concentration shifts the equilibrium to the right, increasing the H3O+ concentration and lowering the p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688" y="2444750"/>
            <a:ext cx="7388225" cy="328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0398" y="314954"/>
            <a:ext cx="6744522" cy="1004311"/>
          </a:xfrm>
        </p:spPr>
        <p:txBody>
          <a:bodyPr/>
          <a:lstStyle/>
          <a:p>
            <a:pPr eaLnBrk="1" hangingPunct="1"/>
            <a:r>
              <a:rPr lang="en-US" altLang="en-US" sz="3200" b="1" dirty="0">
                <a:ea typeface="MS PGothic" charset="-128"/>
                <a:cs typeface="ＭＳ Ｐゴシック" charset="-128"/>
              </a:rPr>
              <a:t>9.11	Focus on the Human Body</a:t>
            </a:r>
            <a:br>
              <a:rPr lang="en-US" altLang="en-US" sz="3200" b="1" dirty="0">
                <a:ea typeface="MS PGothic" charset="-128"/>
                <a:cs typeface="ＭＳ Ｐゴシック" charset="-128"/>
              </a:rPr>
            </a:br>
            <a:r>
              <a:rPr lang="en-US" altLang="en-US" sz="2800" b="1" dirty="0">
                <a:ea typeface="MS PGothic" charset="-128"/>
                <a:cs typeface="ＭＳ Ｐゴシック" charset="-128"/>
              </a:rPr>
              <a:t>Buffers in the Blood (3)</a:t>
            </a:r>
            <a:endParaRPr lang="en-GB" sz="2800" b="1" dirty="0">
              <a:ea typeface="MS PGothic" charset="-128"/>
              <a:cs typeface="ＭＳ Ｐゴシック" charset="-128"/>
            </a:endParaRPr>
          </a:p>
        </p:txBody>
      </p:sp>
      <p:sp>
        <p:nvSpPr>
          <p:cNvPr id="8" name="Content Placeholder 8"/>
          <p:cNvSpPr>
            <a:spLocks noGrp="1"/>
          </p:cNvSpPr>
          <p:nvPr>
            <p:ph sz="quarter" idx="11"/>
          </p:nvPr>
        </p:nvSpPr>
        <p:spPr>
          <a:xfrm>
            <a:off x="826517" y="1340109"/>
            <a:ext cx="7705923" cy="920774"/>
          </a:xfrm>
        </p:spPr>
        <p:txBody>
          <a:bodyPr/>
          <a:lstStyle/>
          <a:p>
            <a:pPr eaLnBrk="1" hangingPunct="1">
              <a:spcBef>
                <a:spcPct val="0"/>
              </a:spcBef>
              <a:buFontTx/>
              <a:buNone/>
            </a:pPr>
            <a:r>
              <a:rPr lang="en-US" altLang="en-US" sz="2400" b="1" dirty="0">
                <a:solidFill>
                  <a:srgbClr val="3366FF"/>
                </a:solidFill>
              </a:rPr>
              <a:t>Respiratory alkalosis </a:t>
            </a:r>
            <a:r>
              <a:rPr lang="en-US" altLang="en-US" sz="2400" b="1" dirty="0"/>
              <a:t>is caused by hyperventilating;</a:t>
            </a:r>
          </a:p>
          <a:p>
            <a:pPr eaLnBrk="1" hangingPunct="1">
              <a:spcBef>
                <a:spcPct val="0"/>
              </a:spcBef>
              <a:buFontTx/>
              <a:buNone/>
            </a:pPr>
            <a:r>
              <a:rPr lang="en-US" altLang="en-US" sz="2400" b="1" dirty="0"/>
              <a:t>very little </a:t>
            </a:r>
            <a:r>
              <a:rPr lang="en-US" altLang="en-US" sz="2400" b="1" i="0" dirty="0"/>
              <a:t>CO</a:t>
            </a:r>
            <a:r>
              <a:rPr lang="en-US" altLang="en-US" sz="2400" b="1" i="0" baseline="-25000" dirty="0"/>
              <a:t>2</a:t>
            </a:r>
            <a:r>
              <a:rPr lang="en-US" altLang="en-US" sz="2400" b="1" dirty="0"/>
              <a:t> is produced by the body.</a:t>
            </a:r>
          </a:p>
        </p:txBody>
      </p:sp>
      <p:pic>
        <p:nvPicPr>
          <p:cNvPr id="153604" name="Picture 7" descr="The carbonic acid/bicarbonate buffer system in the blood: CO2 and water are in equilibrium with hydronium and bicarbonate ions. A lower-than-normal CO2 concentration shifts the equilibria to the left, decreasing the H3O+ concentration and raising the pH.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2422525"/>
            <a:ext cx="7058025"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0307"/>
            <a:ext cx="8229600" cy="440677"/>
          </a:xfrm>
        </p:spPr>
        <p:txBody>
          <a:bodyPr/>
          <a:lstStyle/>
          <a:p>
            <a:r>
              <a:rPr lang="en-US" altLang="en-US" sz="3200" b="1" dirty="0">
                <a:ea typeface="MS PGothic" charset="-128"/>
                <a:cs typeface="ＭＳ Ｐゴシック" charset="-128"/>
              </a:rPr>
              <a:t>9.1	Introduction to Acids and Bases (6)</a:t>
            </a:r>
            <a:endParaRPr lang="en-GB" sz="3200" b="1" dirty="0">
              <a:ea typeface="MS PGothic" charset="-128"/>
              <a:cs typeface="ＭＳ Ｐゴシック" charset="-128"/>
            </a:endParaRPr>
          </a:p>
        </p:txBody>
      </p:sp>
      <p:sp>
        <p:nvSpPr>
          <p:cNvPr id="13" name="Content Placeholder 6"/>
          <p:cNvSpPr>
            <a:spLocks noGrp="1"/>
          </p:cNvSpPr>
          <p:nvPr>
            <p:ph sz="quarter" idx="10"/>
          </p:nvPr>
        </p:nvSpPr>
        <p:spPr>
          <a:xfrm>
            <a:off x="2261059" y="764704"/>
            <a:ext cx="4723715" cy="379275"/>
          </a:xfrm>
          <a:noFill/>
        </p:spPr>
        <p:txBody>
          <a:bodyPr anchor="ctr"/>
          <a:lstStyle/>
          <a:p>
            <a:pPr marL="457200" indent="-457200" algn="ctr" eaLnBrk="1" hangingPunct="1">
              <a:spcBef>
                <a:spcPct val="0"/>
              </a:spcBef>
              <a:buFont typeface="+mj-lt"/>
              <a:buAutoNum type="alphaUcPeriod"/>
            </a:pPr>
            <a:r>
              <a:rPr lang="en-US" altLang="en-US" sz="2800" b="1" dirty="0" err="1">
                <a:solidFill>
                  <a:schemeClr val="tx2"/>
                </a:solidFill>
                <a:latin typeface="+mj-lt"/>
                <a:ea typeface="MS PGothic" charset="-128"/>
                <a:cs typeface="ＭＳ Ｐゴシック" charset="-128"/>
              </a:rPr>
              <a:t>Brønsted</a:t>
            </a:r>
            <a:r>
              <a:rPr lang="en-US" altLang="en-US" sz="2800" b="1" dirty="0">
                <a:solidFill>
                  <a:schemeClr val="tx2"/>
                </a:solidFill>
                <a:latin typeface="+mj-lt"/>
                <a:ea typeface="MS PGothic" charset="-128"/>
                <a:cs typeface="ＭＳ Ｐゴシック" charset="-128"/>
              </a:rPr>
              <a:t>–Lowry Acids</a:t>
            </a:r>
          </a:p>
        </p:txBody>
      </p:sp>
      <p:sp>
        <p:nvSpPr>
          <p:cNvPr id="14" name="Content Placeholder 8"/>
          <p:cNvSpPr>
            <a:spLocks noGrp="1"/>
          </p:cNvSpPr>
          <p:nvPr>
            <p:ph sz="quarter" idx="11"/>
          </p:nvPr>
        </p:nvSpPr>
        <p:spPr>
          <a:xfrm>
            <a:off x="679259" y="1696688"/>
            <a:ext cx="7958827" cy="911657"/>
          </a:xfrm>
        </p:spPr>
        <p:txBody>
          <a:bodyPr/>
          <a:lstStyle/>
          <a:p>
            <a:pPr marL="0" indent="0" eaLnBrk="1" hangingPunct="1">
              <a:spcBef>
                <a:spcPct val="0"/>
              </a:spcBef>
              <a:buFontTx/>
              <a:buNone/>
            </a:pPr>
            <a:r>
              <a:rPr lang="en-US" altLang="en-US" sz="2400" b="1" dirty="0"/>
              <a:t>Polyatomic anions whose names end in </a:t>
            </a:r>
            <a:r>
              <a:rPr lang="en-US" altLang="en-US" sz="2400" b="1" i="1" dirty="0">
                <a:solidFill>
                  <a:srgbClr val="3366FF"/>
                </a:solidFill>
              </a:rPr>
              <a:t>–ate</a:t>
            </a:r>
            <a:r>
              <a:rPr lang="en-US" altLang="en-US" sz="2400" b="1" dirty="0"/>
              <a:t>, change the </a:t>
            </a:r>
            <a:r>
              <a:rPr lang="en-US" altLang="en-US" sz="2400" b="1" i="1" dirty="0">
                <a:solidFill>
                  <a:srgbClr val="3366FF"/>
                </a:solidFill>
              </a:rPr>
              <a:t>–ate </a:t>
            </a:r>
            <a:r>
              <a:rPr lang="en-US" altLang="en-US" sz="2400" b="1" dirty="0"/>
              <a:t>ending to </a:t>
            </a:r>
            <a:r>
              <a:rPr lang="en-US" altLang="en-US" sz="2400" b="1" i="1" dirty="0">
                <a:solidFill>
                  <a:srgbClr val="D90000"/>
                </a:solidFill>
              </a:rPr>
              <a:t>–</a:t>
            </a:r>
            <a:r>
              <a:rPr lang="en-US" altLang="en-US" sz="2400" b="1" i="1" dirty="0" err="1">
                <a:solidFill>
                  <a:srgbClr val="D90000"/>
                </a:solidFill>
              </a:rPr>
              <a:t>ic</a:t>
            </a:r>
            <a:r>
              <a:rPr lang="en-US" altLang="en-US" sz="2400" b="1" i="1" dirty="0">
                <a:solidFill>
                  <a:srgbClr val="D90000"/>
                </a:solidFill>
              </a:rPr>
              <a:t> acid</a:t>
            </a:r>
            <a:r>
              <a:rPr lang="en-US" altLang="en-US" sz="2400" b="1" dirty="0"/>
              <a:t>.</a:t>
            </a:r>
          </a:p>
        </p:txBody>
      </p:sp>
      <p:graphicFrame>
        <p:nvGraphicFramePr>
          <p:cNvPr id="11" name="Object 10">
            <a:extLst>
              <a:ext uri="{FF2B5EF4-FFF2-40B4-BE49-F238E27FC236}">
                <a16:creationId xmlns:a16="http://schemas.microsoft.com/office/drawing/2014/main" id="{6AF6277B-86EE-44CC-95A0-3A6A1461EE26}"/>
              </a:ext>
            </a:extLst>
          </p:cNvPr>
          <p:cNvGraphicFramePr>
            <a:graphicFrameLocks noChangeAspect="1"/>
          </p:cNvGraphicFramePr>
          <p:nvPr>
            <p:extLst>
              <p:ext uri="{D42A27DB-BD31-4B8C-83A1-F6EECF244321}">
                <p14:modId xmlns:p14="http://schemas.microsoft.com/office/powerpoint/2010/main" val="554936337"/>
              </p:ext>
            </p:extLst>
          </p:nvPr>
        </p:nvGraphicFramePr>
        <p:xfrm>
          <a:off x="2870200" y="2656743"/>
          <a:ext cx="3403600" cy="863600"/>
        </p:xfrm>
        <a:graphic>
          <a:graphicData uri="http://schemas.openxmlformats.org/presentationml/2006/ole">
            <mc:AlternateContent xmlns:mc="http://schemas.openxmlformats.org/markup-compatibility/2006">
              <mc:Choice xmlns:v="urn:schemas-microsoft-com:vml" Requires="v">
                <p:oleObj spid="_x0000_s3822" name="Equation" r:id="rId4" imgW="3403440" imgH="863280" progId="Equation.DSMT4">
                  <p:embed/>
                </p:oleObj>
              </mc:Choice>
              <mc:Fallback>
                <p:oleObj name="Equation" r:id="rId4" imgW="3403440" imgH="863280" progId="Equation.DSMT4">
                  <p:embed/>
                  <p:pic>
                    <p:nvPicPr>
                      <p:cNvPr id="5" name="Object 4">
                        <a:extLst>
                          <a:ext uri="{FF2B5EF4-FFF2-40B4-BE49-F238E27FC236}">
                            <a16:creationId xmlns:a16="http://schemas.microsoft.com/office/drawing/2014/main" id="{F58B276F-8022-4D31-8A7E-531264109310}"/>
                          </a:ext>
                        </a:extLst>
                      </p:cNvPr>
                      <p:cNvPicPr/>
                      <p:nvPr/>
                    </p:nvPicPr>
                    <p:blipFill>
                      <a:blip r:embed="rId5"/>
                      <a:stretch>
                        <a:fillRect/>
                      </a:stretch>
                    </p:blipFill>
                    <p:spPr>
                      <a:xfrm>
                        <a:off x="2870200" y="2656743"/>
                        <a:ext cx="3403600" cy="863600"/>
                      </a:xfrm>
                      <a:prstGeom prst="rect">
                        <a:avLst/>
                      </a:prstGeom>
                    </p:spPr>
                  </p:pic>
                </p:oleObj>
              </mc:Fallback>
            </mc:AlternateContent>
          </a:graphicData>
        </a:graphic>
      </p:graphicFrame>
      <p:sp>
        <p:nvSpPr>
          <p:cNvPr id="18" name="Content Placeholder 16"/>
          <p:cNvSpPr>
            <a:spLocks noGrp="1"/>
          </p:cNvSpPr>
          <p:nvPr>
            <p:ph sz="quarter" idx="15"/>
          </p:nvPr>
        </p:nvSpPr>
        <p:spPr>
          <a:xfrm>
            <a:off x="676883" y="3825605"/>
            <a:ext cx="6905598" cy="808903"/>
          </a:xfrm>
        </p:spPr>
        <p:txBody>
          <a:bodyPr anchor="ctr"/>
          <a:lstStyle/>
          <a:p>
            <a:pPr marL="0" indent="0">
              <a:buNone/>
            </a:pPr>
            <a:r>
              <a:rPr lang="en-US" altLang="en-US" sz="2400" b="1" dirty="0"/>
              <a:t>Polyatomic anions whose names end in </a:t>
            </a:r>
            <a:r>
              <a:rPr lang="en-US" altLang="en-US" sz="2400" b="1" i="1" dirty="0">
                <a:solidFill>
                  <a:srgbClr val="3366FF"/>
                </a:solidFill>
              </a:rPr>
              <a:t>–</a:t>
            </a:r>
            <a:r>
              <a:rPr lang="en-US" altLang="en-US" sz="2400" b="1" i="1" dirty="0" err="1">
                <a:solidFill>
                  <a:srgbClr val="3366FF"/>
                </a:solidFill>
              </a:rPr>
              <a:t>ite</a:t>
            </a:r>
            <a:r>
              <a:rPr lang="en-US" altLang="en-US" sz="2400" b="1" dirty="0"/>
              <a:t>, change the </a:t>
            </a:r>
            <a:r>
              <a:rPr lang="en-US" altLang="en-US" sz="2400" b="1" i="1" dirty="0">
                <a:solidFill>
                  <a:srgbClr val="3366FF"/>
                </a:solidFill>
              </a:rPr>
              <a:t>–</a:t>
            </a:r>
            <a:r>
              <a:rPr lang="en-US" altLang="en-US" sz="2400" b="1" i="1" dirty="0" err="1">
                <a:solidFill>
                  <a:srgbClr val="3366FF"/>
                </a:solidFill>
              </a:rPr>
              <a:t>ite</a:t>
            </a:r>
            <a:r>
              <a:rPr lang="en-US" altLang="en-US" sz="2400" b="1" i="1" dirty="0">
                <a:solidFill>
                  <a:srgbClr val="3366FF"/>
                </a:solidFill>
              </a:rPr>
              <a:t> </a:t>
            </a:r>
            <a:r>
              <a:rPr lang="en-US" altLang="en-US" sz="2400" b="1" dirty="0"/>
              <a:t>ending to </a:t>
            </a:r>
            <a:r>
              <a:rPr lang="en-US" altLang="en-US" sz="2400" b="1" i="1" dirty="0">
                <a:solidFill>
                  <a:srgbClr val="D90000"/>
                </a:solidFill>
              </a:rPr>
              <a:t>–</a:t>
            </a:r>
            <a:r>
              <a:rPr lang="en-US" altLang="en-US" sz="2400" b="1" i="1" dirty="0" err="1">
                <a:solidFill>
                  <a:srgbClr val="D90000"/>
                </a:solidFill>
              </a:rPr>
              <a:t>ous</a:t>
            </a:r>
            <a:r>
              <a:rPr lang="en-US" altLang="en-US" sz="2400" b="1" i="1" dirty="0">
                <a:solidFill>
                  <a:srgbClr val="D90000"/>
                </a:solidFill>
              </a:rPr>
              <a:t> acid</a:t>
            </a:r>
            <a:r>
              <a:rPr lang="en-US" altLang="en-US" sz="2400" b="1" i="1" dirty="0"/>
              <a:t>.</a:t>
            </a:r>
            <a:endParaRPr lang="en-US" altLang="en-US" sz="2400" b="1" dirty="0"/>
          </a:p>
        </p:txBody>
      </p:sp>
      <p:graphicFrame>
        <p:nvGraphicFramePr>
          <p:cNvPr id="12" name="Object 11">
            <a:extLst>
              <a:ext uri="{FF2B5EF4-FFF2-40B4-BE49-F238E27FC236}">
                <a16:creationId xmlns:a16="http://schemas.microsoft.com/office/drawing/2014/main" id="{DCD66832-7796-4FB5-A98C-CBEB0A3ABE88}"/>
              </a:ext>
            </a:extLst>
          </p:cNvPr>
          <p:cNvGraphicFramePr>
            <a:graphicFrameLocks noChangeAspect="1"/>
          </p:cNvGraphicFramePr>
          <p:nvPr>
            <p:extLst>
              <p:ext uri="{D42A27DB-BD31-4B8C-83A1-F6EECF244321}">
                <p14:modId xmlns:p14="http://schemas.microsoft.com/office/powerpoint/2010/main" val="2971672741"/>
              </p:ext>
            </p:extLst>
          </p:nvPr>
        </p:nvGraphicFramePr>
        <p:xfrm>
          <a:off x="2682875" y="4939770"/>
          <a:ext cx="3556000" cy="863600"/>
        </p:xfrm>
        <a:graphic>
          <a:graphicData uri="http://schemas.openxmlformats.org/presentationml/2006/ole">
            <mc:AlternateContent xmlns:mc="http://schemas.openxmlformats.org/markup-compatibility/2006">
              <mc:Choice xmlns:v="urn:schemas-microsoft-com:vml" Requires="v">
                <p:oleObj spid="_x0000_s3823" name="Equation" r:id="rId6" imgW="3555720" imgH="863280" progId="Equation.DSMT4">
                  <p:embed/>
                </p:oleObj>
              </mc:Choice>
              <mc:Fallback>
                <p:oleObj name="Equation" r:id="rId6" imgW="3555720" imgH="863280" progId="Equation.DSMT4">
                  <p:embed/>
                  <p:pic>
                    <p:nvPicPr>
                      <p:cNvPr id="11" name="Object 10">
                        <a:extLst>
                          <a:ext uri="{FF2B5EF4-FFF2-40B4-BE49-F238E27FC236}">
                            <a16:creationId xmlns:a16="http://schemas.microsoft.com/office/drawing/2014/main" id="{6AF6277B-86EE-44CC-95A0-3A6A1461EE26}"/>
                          </a:ext>
                        </a:extLst>
                      </p:cNvPr>
                      <p:cNvPicPr/>
                      <p:nvPr/>
                    </p:nvPicPr>
                    <p:blipFill>
                      <a:blip r:embed="rId7"/>
                      <a:stretch>
                        <a:fillRect/>
                      </a:stretch>
                    </p:blipFill>
                    <p:spPr>
                      <a:xfrm>
                        <a:off x="2682875" y="4939770"/>
                        <a:ext cx="3556000" cy="863600"/>
                      </a:xfrm>
                      <a:prstGeom prst="rect">
                        <a:avLst/>
                      </a:prstGeom>
                    </p:spPr>
                  </p:pic>
                </p:oleObj>
              </mc:Fallback>
            </mc:AlternateContent>
          </a:graphicData>
        </a:graphic>
      </p:graphicFrame>
    </p:spTree>
    <p:extLst>
      <p:ext uri="{BB962C8B-B14F-4D97-AF65-F5344CB8AC3E}">
        <p14:creationId xmlns:p14="http://schemas.microsoft.com/office/powerpoint/2010/main" val="49134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87" y="363043"/>
            <a:ext cx="9104827" cy="440677"/>
          </a:xfrm>
        </p:spPr>
        <p:txBody>
          <a:bodyPr/>
          <a:lstStyle/>
          <a:p>
            <a:r>
              <a:rPr lang="en-US" altLang="en-US" sz="3200" b="1" dirty="0">
                <a:ea typeface="MS PGothic" charset="-128"/>
                <a:cs typeface="ＭＳ Ｐゴシック" charset="-128"/>
              </a:rPr>
              <a:t>9.1	Introduction to Acids and Bases (7)</a:t>
            </a:r>
            <a:endParaRPr lang="en-GB" sz="3200" b="1" dirty="0">
              <a:ea typeface="MS PGothic" charset="-128"/>
              <a:cs typeface="ＭＳ Ｐゴシック" charset="-128"/>
            </a:endParaRPr>
          </a:p>
        </p:txBody>
      </p:sp>
      <p:sp>
        <p:nvSpPr>
          <p:cNvPr id="12" name="Content Placeholder 6"/>
          <p:cNvSpPr>
            <a:spLocks noGrp="1"/>
          </p:cNvSpPr>
          <p:nvPr>
            <p:ph sz="quarter" idx="10"/>
          </p:nvPr>
        </p:nvSpPr>
        <p:spPr>
          <a:xfrm>
            <a:off x="2115757" y="886599"/>
            <a:ext cx="5014319" cy="417202"/>
          </a:xfrm>
          <a:noFill/>
        </p:spPr>
        <p:txBody>
          <a:bodyPr anchor="ctr"/>
          <a:lstStyle/>
          <a:p>
            <a:pPr marL="457200" indent="-457200" algn="ctr" eaLnBrk="1" hangingPunct="1">
              <a:spcBef>
                <a:spcPct val="0"/>
              </a:spcBef>
              <a:buFont typeface="+mj-lt"/>
              <a:buAutoNum type="alphaUcPeriod"/>
            </a:pPr>
            <a:r>
              <a:rPr lang="en-US" altLang="en-US" sz="2800" b="1" dirty="0" err="1">
                <a:solidFill>
                  <a:schemeClr val="tx2"/>
                </a:solidFill>
                <a:latin typeface="+mj-lt"/>
                <a:ea typeface="MS PGothic" charset="-128"/>
                <a:cs typeface="ＭＳ Ｐゴシック" charset="-128"/>
              </a:rPr>
              <a:t>Brønsted</a:t>
            </a:r>
            <a:r>
              <a:rPr lang="en-US" altLang="en-US" sz="2800" b="1" dirty="0">
                <a:solidFill>
                  <a:schemeClr val="tx2"/>
                </a:solidFill>
                <a:latin typeface="+mj-lt"/>
                <a:ea typeface="MS PGothic" charset="-128"/>
                <a:cs typeface="ＭＳ Ｐゴシック" charset="-128"/>
              </a:rPr>
              <a:t>–Lowry Acids</a:t>
            </a:r>
          </a:p>
        </p:txBody>
      </p:sp>
      <p:sp>
        <p:nvSpPr>
          <p:cNvPr id="13" name="Content Placeholder 8"/>
          <p:cNvSpPr>
            <a:spLocks noGrp="1"/>
          </p:cNvSpPr>
          <p:nvPr>
            <p:ph sz="quarter" idx="11"/>
          </p:nvPr>
        </p:nvSpPr>
        <p:spPr>
          <a:xfrm>
            <a:off x="1296304" y="1571463"/>
            <a:ext cx="7133685" cy="820962"/>
          </a:xfrm>
        </p:spPr>
        <p:txBody>
          <a:bodyPr anchor="ctr"/>
          <a:lstStyle/>
          <a:p>
            <a:pPr marL="0" indent="0" eaLnBrk="1" hangingPunct="1">
              <a:spcBef>
                <a:spcPct val="0"/>
              </a:spcBef>
              <a:spcAft>
                <a:spcPts val="700"/>
              </a:spcAft>
              <a:buNone/>
            </a:pPr>
            <a:r>
              <a:rPr lang="en-US" altLang="en-US" sz="2400" b="1" dirty="0"/>
              <a:t>A </a:t>
            </a:r>
            <a:r>
              <a:rPr lang="en-US" altLang="en-US" sz="2400" b="1" dirty="0" err="1">
                <a:solidFill>
                  <a:srgbClr val="D90000"/>
                </a:solidFill>
              </a:rPr>
              <a:t>mono</a:t>
            </a:r>
            <a:r>
              <a:rPr lang="en-US" altLang="en-US" sz="2400" b="1" dirty="0" err="1"/>
              <a:t>protic</a:t>
            </a:r>
            <a:r>
              <a:rPr lang="en-US" altLang="en-US" sz="2400" b="1" dirty="0"/>
              <a:t> acid contains </a:t>
            </a:r>
            <a:r>
              <a:rPr lang="en-US" altLang="en-US" sz="2400" b="1" dirty="0">
                <a:solidFill>
                  <a:srgbClr val="D90000"/>
                </a:solidFill>
              </a:rPr>
              <a:t>one</a:t>
            </a:r>
            <a:r>
              <a:rPr lang="en-US" altLang="en-US" sz="2400" b="1" dirty="0"/>
              <a:t> acidic proton.</a:t>
            </a:r>
          </a:p>
          <a:p>
            <a:pPr marL="2895600" indent="0" eaLnBrk="1" hangingPunct="1">
              <a:spcBef>
                <a:spcPct val="0"/>
              </a:spcBef>
              <a:buNone/>
              <a:tabLst>
                <a:tab pos="2452688" algn="l"/>
              </a:tabLst>
            </a:pPr>
            <a:r>
              <a:rPr lang="en-US" altLang="en-US" sz="2400" b="1" dirty="0">
                <a:solidFill>
                  <a:srgbClr val="D90000"/>
                </a:solidFill>
              </a:rPr>
              <a:t>H</a:t>
            </a:r>
            <a:r>
              <a:rPr lang="en-US" altLang="en-US" sz="2400" b="1" dirty="0"/>
              <a:t>Cl</a:t>
            </a:r>
          </a:p>
        </p:txBody>
      </p:sp>
      <p:sp>
        <p:nvSpPr>
          <p:cNvPr id="14" name="Content Placeholder 10"/>
          <p:cNvSpPr>
            <a:spLocks noGrp="1"/>
          </p:cNvSpPr>
          <p:nvPr>
            <p:ph sz="quarter" idx="12"/>
          </p:nvPr>
        </p:nvSpPr>
        <p:spPr>
          <a:xfrm>
            <a:off x="1296304" y="2736700"/>
            <a:ext cx="6962695" cy="820420"/>
          </a:xfrm>
        </p:spPr>
        <p:txBody>
          <a:bodyPr anchor="ctr"/>
          <a:lstStyle/>
          <a:p>
            <a:pPr marL="0" indent="0" eaLnBrk="1" hangingPunct="1">
              <a:spcBef>
                <a:spcPct val="0"/>
              </a:spcBef>
              <a:spcAft>
                <a:spcPts val="1000"/>
              </a:spcAft>
              <a:buNone/>
            </a:pPr>
            <a:r>
              <a:rPr lang="en-US" altLang="en-US" sz="2400" b="1" dirty="0"/>
              <a:t>A </a:t>
            </a:r>
            <a:r>
              <a:rPr lang="en-US" altLang="en-US" sz="2400" b="1" dirty="0">
                <a:solidFill>
                  <a:srgbClr val="D90000"/>
                </a:solidFill>
              </a:rPr>
              <a:t>di</a:t>
            </a:r>
            <a:r>
              <a:rPr lang="en-US" altLang="en-US" sz="2400" b="1" dirty="0"/>
              <a:t>protic acid contains</a:t>
            </a:r>
            <a:r>
              <a:rPr lang="en-US" altLang="en-US" sz="2400" b="1" dirty="0">
                <a:solidFill>
                  <a:srgbClr val="D90000"/>
                </a:solidFill>
              </a:rPr>
              <a:t> two </a:t>
            </a:r>
            <a:r>
              <a:rPr lang="en-US" altLang="en-US" sz="2400" b="1" dirty="0"/>
              <a:t>acidic protons.</a:t>
            </a:r>
          </a:p>
          <a:p>
            <a:pPr marL="2743200" indent="0" eaLnBrk="1" hangingPunct="1">
              <a:spcBef>
                <a:spcPct val="0"/>
              </a:spcBef>
              <a:buNone/>
            </a:pPr>
            <a:r>
              <a:rPr lang="en-US" altLang="en-US" sz="2400" b="1" i="0" dirty="0">
                <a:solidFill>
                  <a:srgbClr val="D90000"/>
                </a:solidFill>
              </a:rPr>
              <a:t>H</a:t>
            </a:r>
            <a:r>
              <a:rPr lang="en-US" altLang="en-US" sz="2400" b="1" i="0" baseline="-25000" dirty="0">
                <a:solidFill>
                  <a:srgbClr val="D90000"/>
                </a:solidFill>
              </a:rPr>
              <a:t>2</a:t>
            </a:r>
            <a:r>
              <a:rPr lang="en-US" altLang="en-US" sz="2400" b="1" i="0" dirty="0"/>
              <a:t>SO</a:t>
            </a:r>
            <a:r>
              <a:rPr lang="en-US" altLang="en-US" sz="2400" b="1" i="0" baseline="-25000" dirty="0"/>
              <a:t>4</a:t>
            </a:r>
            <a:endParaRPr lang="en-US" altLang="en-US" sz="2400" b="1" baseline="-25000" dirty="0"/>
          </a:p>
        </p:txBody>
      </p:sp>
      <p:sp>
        <p:nvSpPr>
          <p:cNvPr id="15" name="Content Placeholder 12"/>
          <p:cNvSpPr>
            <a:spLocks noGrp="1"/>
          </p:cNvSpPr>
          <p:nvPr>
            <p:ph sz="quarter" idx="13"/>
          </p:nvPr>
        </p:nvSpPr>
        <p:spPr>
          <a:xfrm>
            <a:off x="1284188" y="4007129"/>
            <a:ext cx="7034886" cy="796650"/>
          </a:xfrm>
        </p:spPr>
        <p:txBody>
          <a:bodyPr anchor="ctr"/>
          <a:lstStyle/>
          <a:p>
            <a:pPr marL="0" indent="0" eaLnBrk="1" hangingPunct="1">
              <a:spcBef>
                <a:spcPct val="0"/>
              </a:spcBef>
              <a:spcAft>
                <a:spcPts val="700"/>
              </a:spcAft>
              <a:buNone/>
            </a:pPr>
            <a:r>
              <a:rPr lang="en-US" altLang="en-US" sz="2400" b="1" dirty="0"/>
              <a:t>A </a:t>
            </a:r>
            <a:r>
              <a:rPr lang="en-US" altLang="en-US" sz="2400" b="1" dirty="0" err="1">
                <a:solidFill>
                  <a:srgbClr val="D90000"/>
                </a:solidFill>
              </a:rPr>
              <a:t>tri</a:t>
            </a:r>
            <a:r>
              <a:rPr lang="en-US" altLang="en-US" sz="2400" b="1" dirty="0" err="1"/>
              <a:t>protic</a:t>
            </a:r>
            <a:r>
              <a:rPr lang="en-US" altLang="en-US" sz="2400" b="1" dirty="0"/>
              <a:t> acid contains </a:t>
            </a:r>
            <a:r>
              <a:rPr lang="en-US" altLang="en-US" sz="2400" b="1" dirty="0">
                <a:solidFill>
                  <a:srgbClr val="D90000"/>
                </a:solidFill>
              </a:rPr>
              <a:t>three</a:t>
            </a:r>
            <a:r>
              <a:rPr lang="en-US" altLang="en-US" sz="2400" b="1" dirty="0"/>
              <a:t> acidic protons.</a:t>
            </a:r>
          </a:p>
          <a:p>
            <a:pPr marL="2743200" indent="0" eaLnBrk="1" hangingPunct="1">
              <a:spcBef>
                <a:spcPts val="900"/>
              </a:spcBef>
              <a:spcAft>
                <a:spcPts val="900"/>
              </a:spcAft>
              <a:buNone/>
            </a:pPr>
            <a:r>
              <a:rPr lang="en-US" altLang="en-US" sz="2400" b="1" i="0" dirty="0">
                <a:solidFill>
                  <a:srgbClr val="D90000"/>
                </a:solidFill>
              </a:rPr>
              <a:t>H</a:t>
            </a:r>
            <a:r>
              <a:rPr lang="en-US" altLang="en-US" sz="2400" b="1" i="0" baseline="-25000" dirty="0">
                <a:solidFill>
                  <a:srgbClr val="D90000"/>
                </a:solidFill>
              </a:rPr>
              <a:t>3</a:t>
            </a:r>
            <a:r>
              <a:rPr lang="en-US" altLang="en-US" sz="2400" b="1" i="0" dirty="0"/>
              <a:t>PO</a:t>
            </a:r>
            <a:r>
              <a:rPr lang="en-US" altLang="en-US" sz="2400" b="1" i="0" baseline="-25000" dirty="0"/>
              <a:t>4</a:t>
            </a:r>
            <a:endParaRPr lang="en-US" altLang="en-US" sz="2400" b="1" baseline="-25000" dirty="0"/>
          </a:p>
        </p:txBody>
      </p:sp>
      <p:sp>
        <p:nvSpPr>
          <p:cNvPr id="16" name="Content Placeholder 14"/>
          <p:cNvSpPr>
            <a:spLocks noGrp="1"/>
          </p:cNvSpPr>
          <p:nvPr>
            <p:ph sz="quarter" idx="14"/>
          </p:nvPr>
        </p:nvSpPr>
        <p:spPr>
          <a:xfrm>
            <a:off x="1300740" y="4928474"/>
            <a:ext cx="7129249" cy="1351434"/>
          </a:xfrm>
        </p:spPr>
        <p:txBody>
          <a:bodyPr anchor="ctr"/>
          <a:lstStyle/>
          <a:p>
            <a:pPr marL="0" indent="0" eaLnBrk="1" hangingPunct="1">
              <a:spcBef>
                <a:spcPct val="0"/>
              </a:spcBef>
              <a:spcAft>
                <a:spcPts val="1400"/>
              </a:spcAft>
              <a:buNone/>
            </a:pPr>
            <a:r>
              <a:rPr lang="en-US" altLang="en-US" sz="2400" b="1" kern="1200" dirty="0">
                <a:latin typeface="Arial" charset="0"/>
                <a:ea typeface="MS PGothic" charset="-128"/>
                <a:cs typeface="ＭＳ Ｐゴシック" charset="-128"/>
              </a:rPr>
              <a:t>A </a:t>
            </a:r>
            <a:r>
              <a:rPr lang="en-US" altLang="en-US" sz="2400" b="1" kern="1200" dirty="0" err="1">
                <a:latin typeface="Arial" charset="0"/>
                <a:ea typeface="MS PGothic" charset="-128"/>
                <a:cs typeface="ＭＳ Ｐゴシック" charset="-128"/>
              </a:rPr>
              <a:t>Brønsted</a:t>
            </a:r>
            <a:r>
              <a:rPr lang="en-US" altLang="en-US" sz="2400" b="1" kern="1200" dirty="0">
                <a:latin typeface="Arial" charset="0"/>
                <a:ea typeface="MS PGothic" charset="-128"/>
                <a:cs typeface="ＭＳ Ｐゴシック" charset="-128"/>
              </a:rPr>
              <a:t>–Lowry acid may be neutral or it may carry a net positive or negative charge. </a:t>
            </a:r>
          </a:p>
          <a:p>
            <a:pPr marL="1939925" indent="-152400" eaLnBrk="1" hangingPunct="1">
              <a:spcBef>
                <a:spcPct val="0"/>
              </a:spcBef>
              <a:buNone/>
            </a:pPr>
            <a:r>
              <a:rPr lang="en-US" altLang="en-US" sz="2500" b="1" i="0" kern="1200" dirty="0">
                <a:solidFill>
                  <a:srgbClr val="D90000"/>
                </a:solidFill>
                <a:latin typeface="+mj-lt"/>
                <a:ea typeface="MS PGothic" charset="-128"/>
                <a:cs typeface="ＭＳ Ｐゴシック" charset="-128"/>
              </a:rPr>
              <a:t>H</a:t>
            </a:r>
            <a:r>
              <a:rPr lang="en-US" altLang="en-US" sz="2500" b="1" i="0" kern="1200" dirty="0">
                <a:latin typeface="+mj-lt"/>
                <a:ea typeface="MS PGothic" charset="-128"/>
                <a:cs typeface="ＭＳ Ｐゴシック" charset="-128"/>
              </a:rPr>
              <a:t>Cl, </a:t>
            </a:r>
            <a:endParaRPr lang="en-GB" altLang="en-US" sz="2500" b="1" kern="1200" dirty="0">
              <a:latin typeface="Arial" charset="0"/>
              <a:ea typeface="MS PGothic" charset="-128"/>
              <a:cs typeface="ＭＳ Ｐゴシック" charset="-128"/>
            </a:endParaRPr>
          </a:p>
        </p:txBody>
      </p:sp>
      <p:graphicFrame>
        <p:nvGraphicFramePr>
          <p:cNvPr id="5" name="Object 4">
            <a:extLst>
              <a:ext uri="{FF2B5EF4-FFF2-40B4-BE49-F238E27FC236}">
                <a16:creationId xmlns:a16="http://schemas.microsoft.com/office/drawing/2014/main" id="{5D500591-F079-4F91-A59E-B9E8CF8BFE97}"/>
              </a:ext>
            </a:extLst>
          </p:cNvPr>
          <p:cNvGraphicFramePr>
            <a:graphicFrameLocks noChangeAspect="1"/>
          </p:cNvGraphicFramePr>
          <p:nvPr>
            <p:extLst>
              <p:ext uri="{D42A27DB-BD31-4B8C-83A1-F6EECF244321}">
                <p14:modId xmlns:p14="http://schemas.microsoft.com/office/powerpoint/2010/main" val="373257654"/>
              </p:ext>
            </p:extLst>
          </p:nvPr>
        </p:nvGraphicFramePr>
        <p:xfrm>
          <a:off x="3916363" y="5856288"/>
          <a:ext cx="1651000" cy="419100"/>
        </p:xfrm>
        <a:graphic>
          <a:graphicData uri="http://schemas.openxmlformats.org/presentationml/2006/ole">
            <mc:AlternateContent xmlns:mc="http://schemas.openxmlformats.org/markup-compatibility/2006">
              <mc:Choice xmlns:v="urn:schemas-microsoft-com:vml" Requires="v">
                <p:oleObj spid="_x0000_s4762" name="Equation" r:id="rId4" imgW="1650960" imgH="419040" progId="Equation.DSMT4">
                  <p:embed/>
                </p:oleObj>
              </mc:Choice>
              <mc:Fallback>
                <p:oleObj name="Equation" r:id="rId4" imgW="1650960" imgH="419040" progId="Equation.DSMT4">
                  <p:embed/>
                  <p:pic>
                    <p:nvPicPr>
                      <p:cNvPr id="0" name=""/>
                      <p:cNvPicPr/>
                      <p:nvPr/>
                    </p:nvPicPr>
                    <p:blipFill>
                      <a:blip r:embed="rId5"/>
                      <a:stretch>
                        <a:fillRect/>
                      </a:stretch>
                    </p:blipFill>
                    <p:spPr>
                      <a:xfrm>
                        <a:off x="3916363" y="5856288"/>
                        <a:ext cx="1651000" cy="419100"/>
                      </a:xfrm>
                      <a:prstGeom prst="rect">
                        <a:avLst/>
                      </a:prstGeom>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 y="359550"/>
            <a:ext cx="9052560" cy="484745"/>
          </a:xfrm>
        </p:spPr>
        <p:txBody>
          <a:bodyPr/>
          <a:lstStyle/>
          <a:p>
            <a:r>
              <a:rPr lang="en-US" altLang="en-US" sz="3200" b="1" dirty="0">
                <a:ea typeface="MS PGothic" charset="-128"/>
                <a:cs typeface="ＭＳ Ｐゴシック" charset="-128"/>
              </a:rPr>
              <a:t>9.1	Introduction to Acids and Bases (8)</a:t>
            </a:r>
            <a:endParaRPr lang="en-GB" sz="3200" b="1" dirty="0">
              <a:ea typeface="MS PGothic" charset="-128"/>
              <a:cs typeface="ＭＳ Ｐゴシック" charset="-128"/>
            </a:endParaRPr>
          </a:p>
        </p:txBody>
      </p:sp>
      <p:sp>
        <p:nvSpPr>
          <p:cNvPr id="38" name="Content Placeholder 6"/>
          <p:cNvSpPr>
            <a:spLocks noGrp="1"/>
          </p:cNvSpPr>
          <p:nvPr>
            <p:ph sz="quarter" idx="10"/>
          </p:nvPr>
        </p:nvSpPr>
        <p:spPr>
          <a:xfrm>
            <a:off x="2262283" y="900046"/>
            <a:ext cx="4723715" cy="417202"/>
          </a:xfrm>
          <a:noFill/>
        </p:spPr>
        <p:txBody>
          <a:bodyPr anchor="ctr"/>
          <a:lstStyle/>
          <a:p>
            <a:pPr marL="457200" indent="-457200" algn="ctr" eaLnBrk="1" hangingPunct="1">
              <a:spcBef>
                <a:spcPct val="0"/>
              </a:spcBef>
              <a:buFont typeface="+mj-lt"/>
              <a:buAutoNum type="alphaUcPeriod" startAt="2"/>
            </a:pPr>
            <a:r>
              <a:rPr lang="en-US" altLang="en-US" sz="2800" b="1" dirty="0" err="1">
                <a:solidFill>
                  <a:schemeClr val="tx2"/>
                </a:solidFill>
                <a:latin typeface="+mj-lt"/>
                <a:ea typeface="MS PGothic" charset="-128"/>
                <a:cs typeface="ＭＳ Ｐゴシック" charset="-128"/>
              </a:rPr>
              <a:t>Brønsted</a:t>
            </a:r>
            <a:r>
              <a:rPr lang="en-US" altLang="en-US" sz="2800" b="1" dirty="0">
                <a:solidFill>
                  <a:schemeClr val="tx2"/>
                </a:solidFill>
                <a:latin typeface="+mj-lt"/>
                <a:ea typeface="MS PGothic" charset="-128"/>
                <a:cs typeface="ＭＳ Ｐゴシック" charset="-128"/>
              </a:rPr>
              <a:t>–Lowry Bases</a:t>
            </a:r>
          </a:p>
        </p:txBody>
      </p:sp>
      <p:sp>
        <p:nvSpPr>
          <p:cNvPr id="39" name="Content Placeholder 8"/>
          <p:cNvSpPr>
            <a:spLocks noGrp="1"/>
          </p:cNvSpPr>
          <p:nvPr>
            <p:ph sz="quarter" idx="11"/>
          </p:nvPr>
        </p:nvSpPr>
        <p:spPr>
          <a:xfrm>
            <a:off x="1294680" y="1647428"/>
            <a:ext cx="7423341" cy="1872208"/>
          </a:xfrm>
        </p:spPr>
        <p:txBody>
          <a:bodyPr/>
          <a:lstStyle/>
          <a:p>
            <a:pPr marL="0" indent="0" eaLnBrk="1" hangingPunct="1">
              <a:spcBef>
                <a:spcPct val="0"/>
              </a:spcBef>
              <a:spcAft>
                <a:spcPts val="1600"/>
              </a:spcAft>
              <a:buNone/>
            </a:pPr>
            <a:r>
              <a:rPr lang="en-US" altLang="en-US" sz="2400" b="1" dirty="0"/>
              <a:t>A </a:t>
            </a:r>
            <a:r>
              <a:rPr lang="en-US" altLang="en-US" sz="2400" b="1" dirty="0" err="1">
                <a:solidFill>
                  <a:schemeClr val="tx2"/>
                </a:solidFill>
              </a:rPr>
              <a:t>Brønsted</a:t>
            </a:r>
            <a:r>
              <a:rPr lang="en-US" altLang="en-US" sz="2400" b="1" dirty="0">
                <a:solidFill>
                  <a:schemeClr val="tx2"/>
                </a:solidFill>
              </a:rPr>
              <a:t>–Lowry base is </a:t>
            </a:r>
            <a:r>
              <a:rPr lang="en-US" altLang="en-US" sz="2400" b="1" dirty="0">
                <a:solidFill>
                  <a:srgbClr val="3366FF"/>
                </a:solidFill>
              </a:rPr>
              <a:t>a proton acceptor</a:t>
            </a:r>
            <a:r>
              <a:rPr lang="en-US" altLang="en-US" sz="2400" b="1" dirty="0">
                <a:solidFill>
                  <a:schemeClr val="tx2"/>
                </a:solidFill>
              </a:rPr>
              <a:t>, so it must be able to form a bond to a proton.</a:t>
            </a:r>
          </a:p>
          <a:p>
            <a:pPr marL="0" indent="0" eaLnBrk="1" hangingPunct="1">
              <a:spcBef>
                <a:spcPct val="0"/>
              </a:spcBef>
              <a:spcAft>
                <a:spcPts val="1500"/>
              </a:spcAft>
              <a:buNone/>
            </a:pPr>
            <a:r>
              <a:rPr lang="en-US" altLang="en-US" sz="2400" b="1" dirty="0"/>
              <a:t>A </a:t>
            </a:r>
            <a:r>
              <a:rPr lang="en-US" altLang="en-US" sz="2400" b="1" dirty="0">
                <a:latin typeface="Arial" panose="020B0604020202020204" pitchFamily="34" charset="0"/>
                <a:cs typeface="Arial" panose="020B0604020202020204" pitchFamily="34" charset="0"/>
              </a:rPr>
              <a:t>base</a:t>
            </a:r>
            <a:r>
              <a:rPr lang="en-US" altLang="en-US" sz="2400" b="1" dirty="0"/>
              <a:t> </a:t>
            </a:r>
            <a:r>
              <a:rPr lang="en-US" altLang="en-US" sz="2400" b="1" dirty="0">
                <a:solidFill>
                  <a:srgbClr val="3366FF"/>
                </a:solidFill>
              </a:rPr>
              <a:t>must contain a lone pair of electrons </a:t>
            </a:r>
            <a:r>
              <a:rPr lang="en-US" altLang="en-US" sz="2400" b="1" dirty="0"/>
              <a:t>that can be used to form a new bond to the proton.</a:t>
            </a:r>
          </a:p>
        </p:txBody>
      </p:sp>
      <p:pic>
        <p:nvPicPr>
          <p:cNvPr id="3" name="Picture 2" descr="Ammonia (NH3) is a Brønsted–Lowry base because it contains a nitrogen atom with a lone pair of electrons. When NH3 is dissolved in water, its N atom accepts a proton from H2O, forming ammonium (NH4+) and hydroxide (OH−) ions.">
            <a:extLst>
              <a:ext uri="{FF2B5EF4-FFF2-40B4-BE49-F238E27FC236}">
                <a16:creationId xmlns:a16="http://schemas.microsoft.com/office/drawing/2014/main" id="{1FA6C475-735B-469D-B4EB-A74B7A2D62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27" y="3633802"/>
            <a:ext cx="8928992" cy="3195026"/>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6"/>
  <p:tag name="MMPROD_UIDATA" val="&lt;database version=&quot;6.0&quot;&gt;&lt;object type=&quot;1&quot; unique_id=&quot;10001&quot;&gt;&lt;object type=&quot;8&quot; unique_id=&quot;12238&quot;&gt;&lt;/object&gt;&lt;object type=&quot;2&quot; unique_id=&quot;12239&quot;&gt;&lt;object type=&quot;3&quot; unique_id=&quot;12240&quot;&gt;&lt;property id=&quot;20148&quot; value=&quot;5&quot;/&gt;&lt;property id=&quot;20300&quot; value=&quot;Slide 1&quot;/&gt;&lt;property id=&quot;20307&quot; value=&quot;319&quot;/&gt;&lt;/object&gt;&lt;object type=&quot;3&quot; unique_id=&quot;12241&quot;&gt;&lt;property id=&quot;20148&quot; value=&quot;5&quot;/&gt;&lt;property id=&quot;20300&quot; value=&quot;Slide 2 - &amp;quot;Introduction to Acids and Bases&amp;quot;&quot;/&gt;&lt;property id=&quot;20307&quot; value=&quot;257&quot;/&gt;&lt;/object&gt;&lt;object type=&quot;3&quot; unique_id=&quot;12242&quot;&gt;&lt;property id=&quot;20148&quot; value=&quot;5&quot;/&gt;&lt;property id=&quot;20300&quot; value=&quot;Slide 3 - &amp;quot;Introduction to Acids and Bases&amp;quot;&quot;/&gt;&lt;property id=&quot;20307&quot; value=&quot;258&quot;/&gt;&lt;/object&gt;&lt;object type=&quot;3&quot; unique_id=&quot;12243&quot;&gt;&lt;property id=&quot;20148&quot; value=&quot;5&quot;/&gt;&lt;property id=&quot;20300&quot; value=&quot;Slide 4 - &amp;quot;Introduction to Acids and Bases&amp;quot;&quot;/&gt;&lt;property id=&quot;20307&quot; value=&quot;259&quot;/&gt;&lt;/object&gt;&lt;object type=&quot;3&quot; unique_id=&quot;12244&quot;&gt;&lt;property id=&quot;20148&quot; value=&quot;5&quot;/&gt;&lt;property id=&quot;20300&quot; value=&quot;Slide 5 - &amp;quot;Introduction to Acids and Bases&amp;#x0D;&amp;#x0A; Brønsted–Lowry Acids&amp;quot;&quot;/&gt;&lt;property id=&quot;20307&quot; value=&quot;260&quot;/&gt;&lt;/object&gt;&lt;object type=&quot;3&quot; unique_id=&quot;12245&quot;&gt;&lt;property id=&quot;20148&quot; value=&quot;5&quot;/&gt;&lt;property id=&quot;20300&quot; value=&quot;Slide 6 - &amp;quot;Introduction to Acids and Bases&amp;#x0D;&amp;#x0A; Brønsted–Lowry Acids&amp;quot;&quot;/&gt;&lt;property id=&quot;20307&quot; value=&quot;261&quot;/&gt;&lt;/object&gt;&lt;object type=&quot;3&quot; unique_id=&quot;12246&quot;&gt;&lt;property id=&quot;20148&quot; value=&quot;5&quot;/&gt;&lt;property id=&quot;20300&quot; value=&quot;Slide 7 - &amp;quot;Introduction to Acids and Bases&amp;#x0D;&amp;#x0A; Brønsted–Lowry Bases&amp;quot;&quot;/&gt;&lt;property id=&quot;20307&quot; value=&quot;262&quot;/&gt;&lt;/object&gt;&lt;object type=&quot;3&quot; unique_id=&quot;12247&quot;&gt;&lt;property id=&quot;20148&quot; value=&quot;5&quot;/&gt;&lt;property id=&quot;20300&quot; value=&quot;Slide 8 - &amp;quot;Introduction to Acids and Bases&amp;#x0D;&amp;#x0A; Brønsted–Lowry Bases&amp;quot;&quot;/&gt;&lt;property id=&quot;20307&quot; value=&quot;263&quot;/&gt;&lt;/object&gt;&lt;object type=&quot;3&quot; unique_id=&quot;12248&quot;&gt;&lt;property id=&quot;20148&quot; value=&quot;5&quot;/&gt;&lt;property id=&quot;20300&quot; value=&quot;Slide 9 - &amp;quot;Proton Transfer&amp;#x0D;&amp;#x0A; The Reaction of a Brønsted–Lowry Acid with&amp;#x0D;&amp;#x0A;a Brønsted–Lowry Base &amp;quot;&quot;/&gt;&lt;property id=&quot;20307&quot; value=&quot;264&quot;/&gt;&lt;/object&gt;&lt;object type=&quot;3&quot; unique_id=&quot;12249&quot;&gt;&lt;property id=&quot;20148&quot; value=&quot;5&quot;/&gt;&lt;property id=&quot;20300&quot; value=&quot;Slide 10 - &amp;quot;Proton Transfer&amp;#x0D;&amp;#x0A; The Reaction of a Brønsted–Lowry Acid with&amp;#x0D;&amp;#x0A;a Brønsted–Lowry Base&amp;quot;&quot;/&gt;&lt;property id=&quot;20307&quot; value=&quot;265&quot;/&gt;&lt;/object&gt;&lt;object type=&quot;3&quot; unique_id=&quot;12250&quot;&gt;&lt;property id=&quot;20148&quot; value=&quot;5&quot;/&gt;&lt;property id=&quot;20300&quot; value=&quot;Slide 11 - &amp;quot;Proton Transfer&amp;#x0D;&amp;#x0A; The Reaction of a Brønsted–Lowry Acid with&amp;#x0D;&amp;#x0A;a Brønsted–Lowry Base&amp;quot;&quot;/&gt;&lt;property id=&quot;20307&quot; value=&quot;266&quot;/&gt;&lt;/object&gt;&lt;object type=&quot;3&quot; unique_id=&quot;12251&quot;&gt;&lt;property id=&quot;20148&quot; value=&quot;5&quot;/&gt;&lt;property id=&quot;20300&quot; value=&quot;Slide 12 - &amp;quot;Proton Transfer&amp;#x0D;&amp;#x0A; The Reaction of a Brønsted–Lowry Acid with&amp;#x0D;&amp;#x0A;a Brønsted–Lowry Base&amp;quot;&quot;/&gt;&lt;property id=&quot;20307&quot; value=&quot;267&quot;/&gt;&lt;/object&gt;&lt;object type=&quot;3&quot; unique_id=&quot;12252&quot;&gt;&lt;property id=&quot;20148&quot; value=&quot;5&quot;/&gt;&lt;property id=&quot;20300&quot; value=&quot;Slide 13 - &amp;quot;Proton Transfer&amp;#x0D;&amp;#x0A; The Reaction of a Brønsted–Lowry Acid with&amp;#x0D;&amp;#x0A;a Brønsted–Lowry Base&amp;quot;&quot;/&gt;&lt;property id=&quot;20307&quot; value=&quot;268&quot;/&gt;&lt;/object&gt;&lt;object type=&quot;3&quot; unique_id=&quot;12253&quot;&gt;&lt;property id=&quot;20148&quot; value=&quot;5&quot;/&gt;&lt;property id=&quot;20300&quot; value=&quot;Slide 14 - &amp;quot;Acid and Base Strength&amp;#x0D;&amp;#x0A;Relating Acid and Base Strength&amp;#x0D;&amp;#x0A;&amp;quot;&quot;/&gt;&lt;property id=&quot;20307&quot; value=&quot;269&quot;/&gt;&lt;/object&gt;&lt;object type=&quot;3&quot; unique_id=&quot;12254&quot;&gt;&lt;property id=&quot;20148&quot; value=&quot;5&quot;/&gt;&lt;property id=&quot;20300&quot; value=&quot;Slide 15 - &amp;quot;Acid and Base Strength&amp;#x0D;&amp;#x0A;Relating Acid and Base Strength&amp;#x0D;&amp;#x0A;&amp;quot;&quot;/&gt;&lt;property id=&quot;20307&quot; value=&quot;270&quot;/&gt;&lt;/object&gt;&lt;object type=&quot;3&quot; unique_id=&quot;12255&quot;&gt;&lt;property id=&quot;20148&quot; value=&quot;5&quot;/&gt;&lt;property id=&quot;20300&quot; value=&quot;Slide 16 - &amp;quot;Acid and Base Strength&amp;#x0D;&amp;#x0A;Relating Acid and Base Strength&amp;quot;&quot;/&gt;&lt;property id=&quot;20307&quot; value=&quot;271&quot;/&gt;&lt;/object&gt;&lt;object type=&quot;3&quot; unique_id=&quot;12256&quot;&gt;&lt;property id=&quot;20148&quot; value=&quot;5&quot;/&gt;&lt;property id=&quot;20300&quot; value=&quot;Slide 17 - &amp;quot;Acid and Base Strength&amp;#x0D;&amp;#x0A;Relating Acid and Base Strength&amp;quot;&quot;/&gt;&lt;property id=&quot;20307&quot; value=&quot;272&quot;/&gt;&lt;/object&gt;&lt;object type=&quot;3&quot; unique_id=&quot;12257&quot;&gt;&lt;property id=&quot;20148&quot; value=&quot;5&quot;/&gt;&lt;property id=&quot;20300&quot; value=&quot;Slide 18 - &amp;quot;Acid and Base Strength&amp;#x0D;&amp;#x0A;Relating Acid and Base Strength&amp;quot;&quot;/&gt;&lt;property id=&quot;20307&quot; value=&quot;273&quot;/&gt;&lt;/object&gt;&lt;object type=&quot;3&quot; unique_id=&quot;12258&quot;&gt;&lt;property id=&quot;20148&quot; value=&quot;5&quot;/&gt;&lt;property id=&quot;20300&quot; value=&quot;Slide 19 - &amp;quot;Acid and Base Strength&amp;#x0D;&amp;#x0A;Relating Acid and Base Strength&amp;quot;&quot;/&gt;&lt;property id=&quot;20307&quot; value=&quot;296&quot;/&gt;&lt;/object&gt;&lt;object type=&quot;3&quot; unique_id=&quot;12259&quot;&gt;&lt;property id=&quot;20148&quot; value=&quot;5&quot;/&gt;&lt;property id=&quot;20300&quot; value=&quot;Slide 20 - &amp;quot;Acid and Base Strength&amp;#x0D;&amp;#x0A;Using Acid Strength to Predict the Direction&amp;#x0D;&amp;#x0A;of Equilibrium&amp;quot;&quot;/&gt;&lt;property id=&quot;20307&quot; value=&quot;274&quot;/&gt;&lt;/object&gt;&lt;object type=&quot;3&quot; unique_id=&quot;12260&quot;&gt;&lt;property id=&quot;20148&quot; value=&quot;5&quot;/&gt;&lt;property id=&quot;20300&quot; value=&quot;Slide 21 - &amp;quot;Acid and Base Strength&amp;#x0D;&amp;#x0A;Predicting the Direction of Equilibrium&amp;quot;&quot;/&gt;&lt;property id=&quot;20307&quot; value=&quot;297&quot;/&gt;&lt;/object&gt;&lt;object type=&quot;3&quot; unique_id=&quot;12261&quot;&gt;&lt;property id=&quot;20148&quot; value=&quot;5&quot;/&gt;&lt;property id=&quot;20300&quot; value=&quot;Slide 22 - &amp;quot;Acid and Base Strength&amp;#x0D;&amp;#x0A;Predicting the Direction of Equilibrium&amp;quot;&quot;/&gt;&lt;property id=&quot;20307&quot; value=&quot;275&quot;/&gt;&lt;/object&gt;&lt;object type=&quot;3&quot; unique_id=&quot;12262&quot;&gt;&lt;property id=&quot;20148&quot; value=&quot;5&quot;/&gt;&lt;property id=&quot;20300&quot; value=&quot;Slide 23 - &amp;quot;Acid and Base Strength&amp;#x0D;&amp;#x0A;&amp;quot;&quot;/&gt;&lt;property id=&quot;20307&quot; value=&quot;276&quot;/&gt;&lt;/object&gt;&lt;object type=&quot;3&quot; unique_id=&quot;12263&quot;&gt;&lt;property id=&quot;20148&quot; value=&quot;5&quot;/&gt;&lt;property id=&quot;20300&quot; value=&quot;Slide 24 - &amp;quot;Acid and Base Strength&amp;#x0D;&amp;#x0A;&amp;quot;&quot;/&gt;&lt;property id=&quot;20307&quot; value=&quot;277&quot;/&gt;&lt;/object&gt;&lt;object type=&quot;3&quot; unique_id=&quot;12264&quot;&gt;&lt;property id=&quot;20148&quot; value=&quot;5&quot;/&gt;&lt;property id=&quot;20300&quot; value=&quot;Slide 25 - &amp;quot;Equilibrium and Acid Dissociation Constants&amp;quot;&quot;/&gt;&lt;property id=&quot;20307&quot; value=&quot;278&quot;/&gt;&lt;/object&gt;&lt;object type=&quot;3&quot; unique_id=&quot;12265&quot;&gt;&lt;property id=&quot;20148&quot; value=&quot;5&quot;/&gt;&lt;property id=&quot;20300&quot; value=&quot;Slide 26 - &amp;quot;Equilibrium and Acid Dissociation Constants&amp;quot;&quot;/&gt;&lt;property id=&quot;20307&quot; value=&quot;279&quot;/&gt;&lt;/object&gt;&lt;object type=&quot;3&quot; unique_id=&quot;12266&quot;&gt;&lt;property id=&quot;20148&quot; value=&quot;5&quot;/&gt;&lt;property id=&quot;20300&quot; value=&quot;Slide 27 - &amp;quot;Equilibrium and Acid Dissociation Constants&amp;quot;&quot;/&gt;&lt;property id=&quot;20307&quot; value=&quot;280&quot;/&gt;&lt;/object&gt;&lt;object type=&quot;3&quot; unique_id=&quot;12267&quot;&gt;&lt;property id=&quot;20148&quot; value=&quot;5&quot;/&gt;&lt;property id=&quot;20300&quot; value=&quot;Slide 28 - &amp;quot;Dissociation of Water&amp;quot;&quot;/&gt;&lt;property id=&quot;20307&quot; value=&quot;281&quot;/&gt;&lt;/object&gt;&lt;object type=&quot;3&quot; unique_id=&quot;12268&quot;&gt;&lt;property id=&quot;20148&quot; value=&quot;5&quot;/&gt;&lt;property id=&quot;20300&quot; value=&quot;Slide 29 - &amp;quot;Dissociation of Water&amp;quot;&quot;/&gt;&lt;property id=&quot;20307&quot; value=&quot;282&quot;/&gt;&lt;/object&gt;&lt;object type=&quot;3&quot; unique_id=&quot;12269&quot;&gt;&lt;property id=&quot;20148&quot; value=&quot;5&quot;/&gt;&lt;property id=&quot;20300&quot; value=&quot;Slide 30 - &amp;quot;Dissociation of Water&amp;quot;&quot;/&gt;&lt;property id=&quot;20307&quot; value=&quot;283&quot;/&gt;&lt;/object&gt;&lt;object type=&quot;3&quot; unique_id=&quot;12270&quot;&gt;&lt;property id=&quot;20148&quot; value=&quot;5&quot;/&gt;&lt;property id=&quot;20300&quot; value=&quot;Slide 31 - &amp;quot;Dissociation of Water&amp;quot;&quot;/&gt;&lt;property id=&quot;20307&quot; value=&quot;284&quot;/&gt;&lt;/object&gt;&lt;object type=&quot;3&quot; unique_id=&quot;12271&quot;&gt;&lt;property id=&quot;20148&quot; value=&quot;5&quot;/&gt;&lt;property id=&quot;20300&quot; value=&quot;Slide 32 - &amp;quot;Dissociation of Water&amp;quot;&quot;/&gt;&lt;property id=&quot;20307&quot; value=&quot;316&quot;/&gt;&lt;/object&gt;&lt;object type=&quot;3&quot; unique_id=&quot;12272&quot;&gt;&lt;property id=&quot;20148&quot; value=&quot;5&quot;/&gt;&lt;property id=&quot;20300&quot; value=&quot;Slide 33 - &amp;quot;Dissociation of Water&amp;quot;&quot;/&gt;&lt;property id=&quot;20307&quot; value=&quot;286&quot;/&gt;&lt;/object&gt;&lt;object type=&quot;3&quot; unique_id=&quot;12273&quot;&gt;&lt;property id=&quot;20148&quot; value=&quot;5&quot;/&gt;&lt;property id=&quot;20300&quot; value=&quot;Slide 34 - &amp;quot;The pH Scale&amp;#x0D;&amp;#x0A;Calculating pH&amp;quot;&quot;/&gt;&lt;property id=&quot;20307&quot; value=&quot;287&quot;/&gt;&lt;/object&gt;&lt;object type=&quot;3&quot; unique_id=&quot;12274&quot;&gt;&lt;property id=&quot;20148&quot; value=&quot;5&quot;/&gt;&lt;property id=&quot;20300&quot; value=&quot;Slide 35 - &amp;quot;The pH Scale&amp;#x0D;&amp;#x0A;Calculating pH from [H3O+]&amp;quot;&quot;/&gt;&lt;property id=&quot;20307&quot; value=&quot;298&quot;/&gt;&lt;/object&gt;&lt;object type=&quot;3&quot; unique_id=&quot;12275&quot;&gt;&lt;property id=&quot;20148&quot; value=&quot;5&quot;/&gt;&lt;property id=&quot;20300&quot; value=&quot;Slide 36 - &amp;quot;The pH Scale&amp;#x0D;&amp;#x0A;Calculating [H3O+] from pH&amp;quot;&quot;/&gt;&lt;property id=&quot;20307&quot; value=&quot;317&quot;/&gt;&lt;/object&gt;&lt;object type=&quot;3&quot; unique_id=&quot;12276&quot;&gt;&lt;property id=&quot;20148&quot; value=&quot;5&quot;/&gt;&lt;property id=&quot;20300&quot; value=&quot;Slide 37 - &amp;quot;The pH Scale&amp;#x0D;&amp;#x0A;Calculating pH&amp;quot;&quot;/&gt;&lt;property id=&quot;20307&quot; value=&quot;288&quot;/&gt;&lt;/object&gt;&lt;object type=&quot;3&quot; unique_id=&quot;12277&quot;&gt;&lt;property id=&quot;20148&quot; value=&quot;5&quot;/&gt;&lt;property id=&quot;20300&quot; value=&quot;Slide 38 - &amp;quot;Focus on the Human Body&amp;#x0D;&amp;#x0A;The pH of Body Fluids&amp;quot;&quot;/&gt;&lt;property id=&quot;20307&quot; value=&quot;289&quot;/&gt;&lt;/object&gt;&lt;object type=&quot;3&quot; unique_id=&quot;12278&quot;&gt;&lt;property id=&quot;20148&quot; value=&quot;5&quot;/&gt;&lt;property id=&quot;20300&quot; value=&quot;Slide 39 - &amp;quot;Common Acid–Base Reactions&amp;#x0D;&amp;#x0A;Reaction of Acids with Hydroxide Bases&amp;quot;&quot;/&gt;&lt;property id=&quot;20307&quot; value=&quot;290&quot;/&gt;&lt;/object&gt;&lt;object type=&quot;3&quot; unique_id=&quot;12279&quot;&gt;&lt;property id=&quot;20148&quot; value=&quot;5&quot;/&gt;&lt;property id=&quot;20300&quot; value=&quot;Slide 40 - &amp;quot;Common Acid–Base Reactions&amp;#x0D;&amp;#x0A;&amp;quot;&quot;/&gt;&lt;property id=&quot;20307&quot; value=&quot;291&quot;/&gt;&lt;/object&gt;&lt;object type=&quot;3&quot; unique_id=&quot;12280&quot;&gt;&lt;property id=&quot;20148&quot; value=&quot;5&quot;/&gt;&lt;property id=&quot;20300&quot; value=&quot;Slide 41 - &amp;quot;Common Acid–Base Reactions&amp;quot;&quot;/&gt;&lt;property id=&quot;20307&quot; value=&quot;292&quot;/&gt;&lt;/object&gt;&lt;object type=&quot;3&quot; unique_id=&quot;12281&quot;&gt;&lt;property id=&quot;20148&quot; value=&quot;5&quot;/&gt;&lt;property id=&quot;20300&quot; value=&quot;Slide 42 - &amp;quot;Common Acid–Base Reactions&amp;quot;&quot;/&gt;&lt;property id=&quot;20307&quot; value=&quot;293&quot;/&gt;&lt;/object&gt;&lt;object type=&quot;3&quot; unique_id=&quot;12282&quot;&gt;&lt;property id=&quot;20148&quot; value=&quot;5&quot;/&gt;&lt;property id=&quot;20300&quot; value=&quot;Slide 43 - &amp;quot;Common Acid–Base Reactions&amp;#x0D;&amp;#x0A;Reaction of Acids with Hydroxide Bases&amp;quot;&quot;/&gt;&lt;property id=&quot;20307&quot; value=&quot;294&quot;/&gt;&lt;/object&gt;&lt;object type=&quot;3&quot; unique_id=&quot;12283&quot;&gt;&lt;property id=&quot;20148&quot; value=&quot;5&quot;/&gt;&lt;property id=&quot;20300&quot; value=&quot;Slide 44 - &amp;quot;Common Acid–Base Reactions&amp;#x0D;&amp;#x0A;Reaction of Acids with Bicarbonate Bases&amp;quot;&quot;/&gt;&lt;property id=&quot;20307&quot; value=&quot;295&quot;/&gt;&lt;/object&gt;&lt;object type=&quot;3&quot; unique_id=&quot;12284&quot;&gt;&lt;property id=&quot;20148&quot; value=&quot;5&quot;/&gt;&lt;property id=&quot;20300&quot; value=&quot;Slide 45 - &amp;quot;Common Acid–Base Reactions&amp;#x0D;&amp;#x0A;Reaction of Acids with Bicarbonate Bases&amp;quot;&quot;/&gt;&lt;property id=&quot;20307&quot; value=&quot;299&quot;/&gt;&lt;/object&gt;&lt;object type=&quot;3&quot; unique_id=&quot;12285&quot;&gt;&lt;property id=&quot;20148&quot; value=&quot;5&quot;/&gt;&lt;property id=&quot;20300&quot; value=&quot;Slide 46 - &amp;quot;The Acidity and Basicity of Salt Solutions&amp;#x0D;&amp;#x0A;&amp;quot;&quot;/&gt;&lt;property id=&quot;20307&quot; value=&quot;300&quot;/&gt;&lt;/object&gt;&lt;object type=&quot;3&quot; unique_id=&quot;12286&quot;&gt;&lt;property id=&quot;20148&quot; value=&quot;5&quot;/&gt;&lt;property id=&quot;20300&quot; value=&quot;Slide 47 - &amp;quot;The Acidity and Basicity of Salt Solutions&amp;#x0D;&amp;#x0A;&amp;quot;&quot;/&gt;&lt;property id=&quot;20307&quot; value=&quot;301&quot;/&gt;&lt;/object&gt;&lt;object type=&quot;3&quot; unique_id=&quot;12287&quot;&gt;&lt;property id=&quot;20148&quot; value=&quot;5&quot;/&gt;&lt;property id=&quot;20300&quot; value=&quot;Slide 48 - &amp;quot;The Acidity and Basicity of Salt Solutions&amp;#x0D;&amp;#x0A;&amp;quot;&quot;/&gt;&lt;property id=&quot;20307&quot; value=&quot;318&quot;/&gt;&lt;/object&gt;&lt;object type=&quot;3&quot; unique_id=&quot;12288&quot;&gt;&lt;property id=&quot;20148&quot; value=&quot;5&quot;/&gt;&lt;property id=&quot;20300&quot; value=&quot;Slide 49 - &amp;quot;Titration&amp;#x0D;&amp;#x0A;&amp;quot;&quot;/&gt;&lt;property id=&quot;20307&quot; value=&quot;302&quot;/&gt;&lt;/object&gt;&lt;object type=&quot;3&quot; unique_id=&quot;12289&quot;&gt;&lt;property id=&quot;20148&quot; value=&quot;5&quot;/&gt;&lt;property id=&quot;20300&quot; value=&quot;Slide 50 - &amp;quot;Titration&amp;#x0D;&amp;#x0A;&amp;quot;&quot;/&gt;&lt;property id=&quot;20307&quot; value=&quot;303&quot;/&gt;&lt;/object&gt;&lt;object type=&quot;3&quot; unique_id=&quot;12290&quot;&gt;&lt;property id=&quot;20148&quot; value=&quot;5&quot;/&gt;&lt;property id=&quot;20300&quot; value=&quot;Slide 51 - &amp;quot;Titration&amp;quot;&quot;/&gt;&lt;property id=&quot;20307&quot; value=&quot;304&quot;/&gt;&lt;/object&gt;&lt;object type=&quot;3&quot; unique_id=&quot;12291&quot;&gt;&lt;property id=&quot;20148&quot; value=&quot;5&quot;/&gt;&lt;property id=&quot;20300&quot; value=&quot;Slide 52 - &amp;quot;Titration&amp;quot;&quot;/&gt;&lt;property id=&quot;20307&quot; value=&quot;305&quot;/&gt;&lt;/object&gt;&lt;object type=&quot;3&quot; unique_id=&quot;12292&quot;&gt;&lt;property id=&quot;20148&quot; value=&quot;5&quot;/&gt;&lt;property id=&quot;20300&quot; value=&quot;Slide 53 - &amp;quot;Titration&amp;quot;&quot;/&gt;&lt;property id=&quot;20307&quot; value=&quot;306&quot;/&gt;&lt;/object&gt;&lt;object type=&quot;3&quot; unique_id=&quot;12293&quot;&gt;&lt;property id=&quot;20148&quot; value=&quot;5&quot;/&gt;&lt;property id=&quot;20300&quot; value=&quot;Slide 54 - &amp;quot;Titration&amp;quot;&quot;/&gt;&lt;property id=&quot;20307&quot; value=&quot;307&quot;/&gt;&lt;/object&gt;&lt;object type=&quot;3&quot; unique_id=&quot;12294&quot;&gt;&lt;property id=&quot;20148&quot; value=&quot;5&quot;/&gt;&lt;property id=&quot;20300&quot; value=&quot;Slide 55 - &amp;quot;Buffers&amp;quot;&quot;/&gt;&lt;property id=&quot;20307&quot; value=&quot;308&quot;/&gt;&lt;/object&gt;&lt;object type=&quot;3&quot; unique_id=&quot;12295&quot;&gt;&lt;property id=&quot;20148&quot; value=&quot;5&quot;/&gt;&lt;property id=&quot;20300&quot; value=&quot;Slide 56 - &amp;quot;Buffers&amp;#x0D;&amp;#x0A;General Characteristics of a Buffer&amp;quot;&quot;/&gt;&lt;property id=&quot;20307&quot; value=&quot;309&quot;/&gt;&lt;/object&gt;&lt;object type=&quot;3&quot; unique_id=&quot;12296&quot;&gt;&lt;property id=&quot;20148&quot; value=&quot;5&quot;/&gt;&lt;property id=&quot;20300&quot; value=&quot;Slide 57 - &amp;quot;Buffers&amp;#x0D;&amp;#x0A;General Characteristics of a Buffer&amp;quot;&quot;/&gt;&lt;property id=&quot;20307&quot; value=&quot;310&quot;/&gt;&lt;/object&gt;&lt;object type=&quot;3&quot; unique_id=&quot;12297&quot;&gt;&lt;property id=&quot;20148&quot; value=&quot;5&quot;/&gt;&lt;property id=&quot;20300&quot; value=&quot;Slide 58 - &amp;quot;Buffers&amp;#x0D;&amp;#x0A;Common Buffers&amp;quot;&quot;/&gt;&lt;property id=&quot;20307&quot; value=&quot;311&quot;/&gt;&lt;/object&gt;&lt;object type=&quot;3&quot; unique_id=&quot;12298&quot;&gt;&lt;property id=&quot;20148&quot; value=&quot;5&quot;/&gt;&lt;property id=&quot;20300&quot; value=&quot;Slide 59 - &amp;quot;Buffers&amp;#x0D;&amp;#x0A;Calculating the pH of a Buffer&amp;quot;&quot;/&gt;&lt;property id=&quot;20307&quot; value=&quot;312&quot;/&gt;&lt;/object&gt;&lt;object type=&quot;3&quot; unique_id=&quot;12299&quot;&gt;&lt;property id=&quot;20148&quot; value=&quot;5&quot;/&gt;&lt;property id=&quot;20300&quot; value=&quot;Slide 60 - &amp;quot;Focus on the Human Body&amp;#x0D;&amp;#x0A;Buffers in the Blood&amp;quot;&quot;/&gt;&lt;property id=&quot;20307&quot; value=&quot;313&quot;/&gt;&lt;/object&gt;&lt;object type=&quot;3&quot; unique_id=&quot;12300&quot;&gt;&lt;property id=&quot;20148&quot; value=&quot;5&quot;/&gt;&lt;property id=&quot;20300&quot; value=&quot;Slide 61 - &amp;quot;Focus on the Human Body&amp;#x0D;&amp;#x0A;Buffers in the Blood&amp;quot;&quot;/&gt;&lt;property id=&quot;20307&quot; value=&quot;314&quot;/&gt;&lt;/object&gt;&lt;object type=&quot;3&quot; unique_id=&quot;12301&quot;&gt;&lt;property id=&quot;20148&quot; value=&quot;5&quot;/&gt;&lt;property id=&quot;20300&quot; value=&quot;Slide 62 - &amp;quot;Focus on the Human Body&amp;#x0D;&amp;#x0A;Buffers in the Blood&amp;quot;&quot;/&gt;&lt;property id=&quot;20307&quot; value=&quot;315&quot;/&gt;&lt;/object&gt;&lt;/object&gt;&lt;/object&gt;&lt;/database&gt;"/>
</p:tagLst>
</file>

<file path=ppt/theme/theme1.xml><?xml version="1.0" encoding="utf-8"?>
<a:theme xmlns:a="http://schemas.openxmlformats.org/drawingml/2006/main" name="McGraw">
  <a:themeElements>
    <a:clrScheme name="Custom 15">
      <a:dk1>
        <a:sysClr val="windowText" lastClr="000000"/>
      </a:dk1>
      <a:lt1>
        <a:sysClr val="window" lastClr="FFFFFF"/>
      </a:lt1>
      <a:dk2>
        <a:srgbClr val="000000"/>
      </a:dk2>
      <a:lt2>
        <a:srgbClr val="76B6F2"/>
      </a:lt2>
      <a:accent1>
        <a:srgbClr val="FBC01E"/>
      </a:accent1>
      <a:accent2>
        <a:srgbClr val="EFE1A2"/>
      </a:accent2>
      <a:accent3>
        <a:srgbClr val="FA8716"/>
      </a:accent3>
      <a:accent4>
        <a:srgbClr val="BE0204"/>
      </a:accent4>
      <a:accent5>
        <a:srgbClr val="008080"/>
      </a:accent5>
      <a:accent6>
        <a:srgbClr val="7E13E3"/>
      </a:accent6>
      <a:hlink>
        <a:srgbClr val="D2D200"/>
      </a:hlink>
      <a:folHlink>
        <a:srgbClr val="D0B9F8"/>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triangle" w="lg" len="lg"/>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triangle" w="lg" len="lg"/>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McGraw">
  <a:themeElements>
    <a:clrScheme name="Custom 15">
      <a:dk1>
        <a:sysClr val="windowText" lastClr="000000"/>
      </a:dk1>
      <a:lt1>
        <a:sysClr val="window" lastClr="FFFFFF"/>
      </a:lt1>
      <a:dk2>
        <a:srgbClr val="000000"/>
      </a:dk2>
      <a:lt2>
        <a:srgbClr val="76B6F2"/>
      </a:lt2>
      <a:accent1>
        <a:srgbClr val="FBC01E"/>
      </a:accent1>
      <a:accent2>
        <a:srgbClr val="EFE1A2"/>
      </a:accent2>
      <a:accent3>
        <a:srgbClr val="FA8716"/>
      </a:accent3>
      <a:accent4>
        <a:srgbClr val="BE0204"/>
      </a:accent4>
      <a:accent5>
        <a:srgbClr val="008080"/>
      </a:accent5>
      <a:accent6>
        <a:srgbClr val="7E13E3"/>
      </a:accent6>
      <a:hlink>
        <a:srgbClr val="D2D200"/>
      </a:hlink>
      <a:folHlink>
        <a:srgbClr val="D0B9F8"/>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triangle" w="lg" len="lg"/>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triangle" w="lg" len="lg"/>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McGraw">
  <a:themeElements>
    <a:clrScheme name="Custom 15">
      <a:dk1>
        <a:sysClr val="windowText" lastClr="000000"/>
      </a:dk1>
      <a:lt1>
        <a:sysClr val="window" lastClr="FFFFFF"/>
      </a:lt1>
      <a:dk2>
        <a:srgbClr val="000000"/>
      </a:dk2>
      <a:lt2>
        <a:srgbClr val="76B6F2"/>
      </a:lt2>
      <a:accent1>
        <a:srgbClr val="FBC01E"/>
      </a:accent1>
      <a:accent2>
        <a:srgbClr val="EFE1A2"/>
      </a:accent2>
      <a:accent3>
        <a:srgbClr val="FA8716"/>
      </a:accent3>
      <a:accent4>
        <a:srgbClr val="BE0204"/>
      </a:accent4>
      <a:accent5>
        <a:srgbClr val="008080"/>
      </a:accent5>
      <a:accent6>
        <a:srgbClr val="7E13E3"/>
      </a:accent6>
      <a:hlink>
        <a:srgbClr val="D2D200"/>
      </a:hlink>
      <a:folHlink>
        <a:srgbClr val="D0B9F8"/>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triangle" w="lg" len="lg"/>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triangle" w="lg" len="lg"/>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McGraw.thmx</Template>
  <TotalTime>5260</TotalTime>
  <Words>2730</Words>
  <Application>Microsoft Office PowerPoint</Application>
  <PresentationFormat>On-screen Show (4:3)</PresentationFormat>
  <Paragraphs>583</Paragraphs>
  <Slides>69</Slides>
  <Notes>69</Notes>
  <HiddenSlides>0</HiddenSlides>
  <MMClips>0</MMClips>
  <ScaleCrop>false</ScaleCrop>
  <HeadingPairs>
    <vt:vector size="8" baseType="variant">
      <vt:variant>
        <vt:lpstr>Fonts Used</vt:lpstr>
      </vt:variant>
      <vt:variant>
        <vt:i4>5</vt:i4>
      </vt:variant>
      <vt:variant>
        <vt:lpstr>Theme</vt:lpstr>
      </vt:variant>
      <vt:variant>
        <vt:i4>3</vt:i4>
      </vt:variant>
      <vt:variant>
        <vt:lpstr>Embedded OLE Servers</vt:lpstr>
      </vt:variant>
      <vt:variant>
        <vt:i4>1</vt:i4>
      </vt:variant>
      <vt:variant>
        <vt:lpstr>Slide Titles</vt:lpstr>
      </vt:variant>
      <vt:variant>
        <vt:i4>69</vt:i4>
      </vt:variant>
    </vt:vector>
  </HeadingPairs>
  <TitlesOfParts>
    <vt:vector size="78" baseType="lpstr">
      <vt:lpstr>ＭＳ Ｐゴシック</vt:lpstr>
      <vt:lpstr>ＭＳ Ｐゴシック</vt:lpstr>
      <vt:lpstr>Arial</vt:lpstr>
      <vt:lpstr>Cambria Math</vt:lpstr>
      <vt:lpstr>Wingdings</vt:lpstr>
      <vt:lpstr>McGraw</vt:lpstr>
      <vt:lpstr>1_McGraw</vt:lpstr>
      <vt:lpstr>2_McGraw</vt:lpstr>
      <vt:lpstr>Equation</vt:lpstr>
      <vt:lpstr>Chapter 9</vt:lpstr>
      <vt:lpstr>9.1 Introduction to Acids and Bases (1)</vt:lpstr>
      <vt:lpstr>9.1 Introduction to Acids and Bases (2)</vt:lpstr>
      <vt:lpstr>9.1 Introduction to Acids and Bases (3)</vt:lpstr>
      <vt:lpstr>9.1 Introduction to Acids and Bases (4)</vt:lpstr>
      <vt:lpstr>9.1 Introduction to Acids and Bases (5)</vt:lpstr>
      <vt:lpstr>9.1 Introduction to Acids and Bases (6)</vt:lpstr>
      <vt:lpstr>9.1 Introduction to Acids and Bases (7)</vt:lpstr>
      <vt:lpstr>9.1 Introduction to Acids and Bases (8)</vt:lpstr>
      <vt:lpstr>9.1 Introduction to Acids and Bases (9)</vt:lpstr>
      <vt:lpstr>9.2 The Reaction of a Brønsted–Lowry Acid with a Brønsted–Lowry Base (1)</vt:lpstr>
      <vt:lpstr>9.2 The Reaction of a Brønsted–Lowry Acid with a Brønsted–Lowry Base (2) </vt:lpstr>
      <vt:lpstr>9.2 The Reaction of a Brønsted–Lowry Acid with a Brønsted–Lowry Base (3)</vt:lpstr>
      <vt:lpstr>9.2 The Reaction of a Brønsted–Lowry Acid with a Brønsted–Lowry Base (4)</vt:lpstr>
      <vt:lpstr>9.2 The Reaction of a Brønsted–Lowry Acid with a Brønsted–Lowry Base (5)</vt:lpstr>
      <vt:lpstr>9.3 Acid and Base Strength (1)</vt:lpstr>
      <vt:lpstr>9.3 Acid and Base Strength (2)</vt:lpstr>
      <vt:lpstr>9.3 Acid and Base Strength (3)</vt:lpstr>
      <vt:lpstr>9.3 Acid and Base Strength (4)</vt:lpstr>
      <vt:lpstr>9.3 Acid and Base Strength (5)</vt:lpstr>
      <vt:lpstr>9.3 Acid and Base Strength (6)</vt:lpstr>
      <vt:lpstr>9.3 Acid and Base Strength (7)</vt:lpstr>
      <vt:lpstr>9.3 Acid and Base Strength (8)</vt:lpstr>
      <vt:lpstr>9.3 Acid and Base Strength (9)</vt:lpstr>
      <vt:lpstr>9.3 Acid and Base Strength (10)</vt:lpstr>
      <vt:lpstr>9.3 Acid and Base Strength (11)</vt:lpstr>
      <vt:lpstr>9.3 Acid and Base Strength (12)</vt:lpstr>
      <vt:lpstr>9.4 Equilibrium and Acid Dissociation Constants (1)</vt:lpstr>
      <vt:lpstr>9.4 Equilibrium and Acid Dissociation Constants (2)</vt:lpstr>
      <vt:lpstr>9.4 Equilibrium and Acid Dissociation Constants (3)</vt:lpstr>
      <vt:lpstr>9.5 Dissociation of Water (1)</vt:lpstr>
      <vt:lpstr>9.5 Dissociation of Water (2)</vt:lpstr>
      <vt:lpstr>9.5 Dissociation of Water (3)</vt:lpstr>
      <vt:lpstr>9.5 Dissociation of Water (4)</vt:lpstr>
      <vt:lpstr>9.5 Dissociation of Water (5)</vt:lpstr>
      <vt:lpstr>9.5 Dissociation of Water (6)</vt:lpstr>
      <vt:lpstr>9.6 The pH Scale (1)</vt:lpstr>
      <vt:lpstr>9.6 The pH Scale (2)</vt:lpstr>
      <vt:lpstr>9.6 The pH Scale (3)</vt:lpstr>
      <vt:lpstr>9.6 The pH Scale (4)</vt:lpstr>
      <vt:lpstr>9.6 The pH Scale (5)</vt:lpstr>
      <vt:lpstr>9.7 Common Acid–Base Reactions (1)</vt:lpstr>
      <vt:lpstr>9.7 Common Acid–Base Reactions (2)</vt:lpstr>
      <vt:lpstr>9.7 Common Acid–Base Reactions (3)</vt:lpstr>
      <vt:lpstr>9.7 Common Acid–Base Reactions (4)</vt:lpstr>
      <vt:lpstr>9.7 Common Acid–Base Reactions (5)</vt:lpstr>
      <vt:lpstr>9.7 Common Acid–Base Reactions (6)</vt:lpstr>
      <vt:lpstr>9.7 Common Acid–Base Reactions (7)</vt:lpstr>
      <vt:lpstr>9.8 The Acidity and Basicity of Salt Solutions (1)</vt:lpstr>
      <vt:lpstr>9.8 The Acidity and Basicity of Salt Solutions (2)</vt:lpstr>
      <vt:lpstr>9.8 The Acidity and Basicity of Salt Solutions (3)</vt:lpstr>
      <vt:lpstr>9.8 The Acidity and Basicity of Salt Solutions (4)</vt:lpstr>
      <vt:lpstr>9.8 The Acidity and Basicity of Salt Solutions (5)</vt:lpstr>
      <vt:lpstr>9.9 Titration (1)</vt:lpstr>
      <vt:lpstr>9.9 Titration (2)</vt:lpstr>
      <vt:lpstr>9.9 Titration (3)</vt:lpstr>
      <vt:lpstr>9.9 Titration (4)</vt:lpstr>
      <vt:lpstr>9.9 Titration (5)</vt:lpstr>
      <vt:lpstr>9.9 Titration (6)</vt:lpstr>
      <vt:lpstr>9.9 Titration (7)</vt:lpstr>
      <vt:lpstr>9.10 Buffers (1)</vt:lpstr>
      <vt:lpstr>9.10 Buffers (2)</vt:lpstr>
      <vt:lpstr>9.10 Buffers (3)</vt:lpstr>
      <vt:lpstr>9.10 Buffers (4)</vt:lpstr>
      <vt:lpstr>9.10 Buffers (5)</vt:lpstr>
      <vt:lpstr>9.10 Buffers (6)</vt:lpstr>
      <vt:lpstr>9.11 Focus on the Human Body Buffers in the Blood (1)</vt:lpstr>
      <vt:lpstr>9.11 Focus on the Human Body Buffers in the Blood (2)</vt:lpstr>
      <vt:lpstr>9.11 Focus on the Human Body Buffers in the Blood (3)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9</dc:title>
  <dc:creator>Microsoft Office User</dc:creator>
  <cp:lastModifiedBy>Kamini Gharat</cp:lastModifiedBy>
  <cp:revision>720</cp:revision>
  <dcterms:created xsi:type="dcterms:W3CDTF">2017-05-06T03:13:48Z</dcterms:created>
  <dcterms:modified xsi:type="dcterms:W3CDTF">2018-07-30T15:03:21Z</dcterms:modified>
</cp:coreProperties>
</file>